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59" r:id="rId1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0" autoAdjust="0"/>
    <p:restoredTop sz="94660"/>
  </p:normalViewPr>
  <p:slideViewPr>
    <p:cSldViewPr>
      <p:cViewPr varScale="1">
        <p:scale>
          <a:sx n="72" d="100"/>
          <a:sy n="72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mr-IN"/>
              <a:t>doc.: IEEE 802.11-17/xxxxr0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Enrico-Henrik Rantala, Nokia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mr-IN"/>
              <a:t>doc.: IEEE 802.11-17/xxxxr0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Enrico-Henrik Rantala, Nokia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mr-IN"/>
              <a:t>doc.: IEEE 802.11-17/xxxxr0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Enrico-Henrik Rantala, Nokia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mr-IN"/>
              <a:t>doc.: IEEE 802.11-17/xxxxr0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Enrico-Henrik Rantala, Nokia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mr-IN"/>
              <a:t>doc.: IEEE 802.11-17/xxxxr0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Enrico-Henrik Rantala, Nokia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June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Enrico-Henrik Rantala et al,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i-FI"/>
              <a:t>June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June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Enrico-Henrik Rantala et al,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June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Enrico-Henrik Rantala et al, Nokia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June 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June 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Enrico-Henrik Rantala et al, Nokia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June 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Enrico-Henrik Rantala et al, Nokia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June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Enrico-Henrik Rantala et al,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June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Enrico-Henrik Rantala et al,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i-FI"/>
              <a:t>June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 11-17/0936r0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PARs/P802.11b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Integration of WUR to Power Save Mode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2017-06-26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257502"/>
              </p:ext>
            </p:extLst>
          </p:nvPr>
        </p:nvGraphicFramePr>
        <p:xfrm>
          <a:off x="514350" y="2814638"/>
          <a:ext cx="8029575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Document" r:id="rId4" imgW="8798059" imgH="3762874" progId="Word.Document.8">
                  <p:embed/>
                </p:oleObj>
              </mc:Choice>
              <mc:Fallback>
                <p:oleObj name="Document" r:id="rId4" imgW="8798059" imgH="3762874" progId="Word.Document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814638"/>
                        <a:ext cx="8029575" cy="3443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This presentation deals with use of wake-up radio (WUR) in a STA to save power.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The presentation describes how to integrate WUR to the power management scheme of IEEE </a:t>
            </a:r>
            <a:r>
              <a:rPr lang="en-GB"/>
              <a:t>802.11 specification.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/>
              <a:t>802.11 has power management scheme which allows for an associated STA to operate in power save  (PS) mode in which the STA may be in doze state to save power [1]</a:t>
            </a:r>
          </a:p>
          <a:p>
            <a:pPr lvl="1">
              <a:buFont typeface="Arial" charset="0"/>
              <a:buChar char="•"/>
            </a:pPr>
            <a:r>
              <a:rPr lang="en-US" sz="1800" dirty="0"/>
              <a:t>In doze state, the STA is not able to transmit or receive and consumes very low power</a:t>
            </a:r>
          </a:p>
          <a:p>
            <a:pPr lvl="1">
              <a:buFont typeface="Arial" charset="0"/>
              <a:buChar char="•"/>
            </a:pPr>
            <a:r>
              <a:rPr lang="en-US" sz="1800" dirty="0"/>
              <a:t>The AP buffers individually addressed frames addressed to the STA in power save mode and these buffered frames are transmitted only at designated times</a:t>
            </a:r>
          </a:p>
          <a:p>
            <a:pPr>
              <a:buFont typeface="Arial" charset="0"/>
              <a:buChar char="•"/>
            </a:pPr>
            <a:r>
              <a:rPr lang="en-US" sz="2000" dirty="0" err="1"/>
              <a:t>TGba</a:t>
            </a:r>
            <a:r>
              <a:rPr lang="en-US" sz="2000" dirty="0"/>
              <a:t> is developing a wake-up radio (WUR) with which wake-up frames may be transmitted to trigger a transition of the primary connectivity radio out of sleep [2]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Since the WUR will be a method to save power, it is logical to specify its use as an integral part of the power management scheme to reuse the related signaling for ease of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42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on the legacy power save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981200"/>
            <a:ext cx="4392488" cy="41132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1400" dirty="0"/>
              <a:t>An associated STA that wishes to save power uses PS mode (and/or the WNM sleep mode)</a:t>
            </a:r>
          </a:p>
          <a:p>
            <a:pPr lvl="1">
              <a:buFont typeface="Arial" charset="0"/>
              <a:buChar char="•"/>
            </a:pPr>
            <a:r>
              <a:rPr lang="en-US" sz="1200" dirty="0"/>
              <a:t>Power Management subfield is set to ‘1’ to indicate operation in PS mode</a:t>
            </a:r>
          </a:p>
          <a:p>
            <a:pPr>
              <a:buFont typeface="Arial" charset="0"/>
              <a:buChar char="•"/>
            </a:pPr>
            <a:r>
              <a:rPr lang="en-US" sz="1400" dirty="0"/>
              <a:t>In PS mode, the STA periodically listens for Beacon frames for decisions on power state transitions</a:t>
            </a:r>
          </a:p>
          <a:p>
            <a:pPr lvl="1">
              <a:buFont typeface="Arial" charset="0"/>
              <a:buChar char="•"/>
            </a:pPr>
            <a:r>
              <a:rPr lang="en-US" sz="1100" dirty="0"/>
              <a:t>The STA is in awake state during service periods, upon transmitting a PS-Poll, and EOSP bit is the main signaling field related to state transitions</a:t>
            </a:r>
          </a:p>
          <a:p>
            <a:pPr>
              <a:buFont typeface="Arial" charset="0"/>
              <a:buChar char="•"/>
            </a:pPr>
            <a:r>
              <a:rPr lang="en-US" sz="1400" dirty="0"/>
              <a:t>For a power saving STA, WUR is a way to avoid use of the primary connectivity radio to listen Beacon frames</a:t>
            </a:r>
          </a:p>
          <a:p>
            <a:pPr>
              <a:buFont typeface="Arial" charset="0"/>
              <a:buChar char="•"/>
            </a:pPr>
            <a:r>
              <a:rPr lang="en-US" sz="1400" dirty="0"/>
              <a:t>The proposal is to have a solution which reuses the power save mode and related signaling and supports smooth transitioning between Beacon based power save signaling and WUR based power save signaling within power save mode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18" y="2316178"/>
            <a:ext cx="3657600" cy="153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437112"/>
            <a:ext cx="3657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5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13272"/>
            <a:ext cx="8712968" cy="45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proposal </a:t>
            </a:r>
            <a:r>
              <a:rPr lang="mr-IN" dirty="0"/>
              <a:t>–</a:t>
            </a:r>
            <a:r>
              <a:rPr lang="en-US" dirty="0"/>
              <a:t> Power save mode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49080"/>
            <a:ext cx="7770813" cy="194533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1600" dirty="0"/>
              <a:t>Use of WUR is built into the power save mode and in order for a STA to use WUR it needs to be in power save mode</a:t>
            </a:r>
          </a:p>
          <a:p>
            <a:pPr lvl="1">
              <a:buFont typeface="Arial" charset="0"/>
              <a:buChar char="•"/>
            </a:pPr>
            <a:r>
              <a:rPr lang="en-US" sz="1200" dirty="0"/>
              <a:t>Power Management subfield used as today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The STA has WUR off once it transitions to power save mode and explicit signaling is needed to take the WUR in use</a:t>
            </a:r>
          </a:p>
          <a:p>
            <a:pPr lvl="1">
              <a:buFont typeface="Arial" charset="0"/>
              <a:buChar char="•"/>
            </a:pPr>
            <a:r>
              <a:rPr lang="en-US" sz="1200" dirty="0"/>
              <a:t>Two sub-modes introduced to the power save mode</a:t>
            </a:r>
          </a:p>
          <a:p>
            <a:pPr lvl="2">
              <a:buFont typeface="Arial" charset="0"/>
              <a:buChar char="•"/>
            </a:pPr>
            <a:r>
              <a:rPr lang="en-US" sz="1100" dirty="0"/>
              <a:t>PS WUR OFF: Power save as today, STA listens periodically Beacon frames</a:t>
            </a:r>
          </a:p>
          <a:p>
            <a:pPr lvl="2">
              <a:buFont typeface="Arial" charset="0"/>
              <a:buChar char="•"/>
            </a:pPr>
            <a:r>
              <a:rPr lang="en-US" sz="1100" dirty="0"/>
              <a:t>PS WUR ON: New sub-mode in which the AP needs to use WUR to activate the STA’s primary connectivity radio</a:t>
            </a:r>
          </a:p>
          <a:p>
            <a:pPr lvl="1">
              <a:buFont typeface="Arial" charset="0"/>
              <a:buChar char="•"/>
            </a:pPr>
            <a:r>
              <a:rPr lang="en-US" sz="1200" dirty="0"/>
              <a:t>Action frame based signaling used for transition between the sub-modes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" y="1582204"/>
            <a:ext cx="7327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proposal </a:t>
            </a:r>
            <a:r>
              <a:rPr lang="mr-IN" dirty="0"/>
              <a:t>–</a:t>
            </a:r>
            <a:r>
              <a:rPr lang="en-US" dirty="0"/>
              <a:t> Power state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17032"/>
            <a:ext cx="7770813" cy="237738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1800" dirty="0"/>
              <a:t>When the WUR is not in use (PS WUR OFF), the transitions are as today in power save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When the WUR is in use (PS WUR ON), the transitions are (mostly) as today in power save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It’s still somewhat open whether a STA could be expected to be awake after a wake-up time from a previously transmitted wake-up frame or whether an explicit trigger frame or PS-Poll frame is required from the 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628800"/>
            <a:ext cx="8102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5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 design in which WUR was tightly integrated into the power save mode was presented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WUR used within power save mode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Explicit signaling used within power save mode for WUR mode (de)activation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Power state transitions mimic today’s implementations</a:t>
            </a:r>
          </a:p>
          <a:p>
            <a:pPr>
              <a:buFont typeface="Arial" charset="0"/>
              <a:buChar char="•"/>
            </a:pPr>
            <a:r>
              <a:rPr lang="en-US" dirty="0"/>
              <a:t>The proposed design is in line with the definition of WUR Mode in section 4.5 of the last specification framework [3]</a:t>
            </a:r>
          </a:p>
          <a:p>
            <a:pPr>
              <a:buFont typeface="Arial" charset="0"/>
              <a:buChar char="•"/>
            </a:pPr>
            <a:r>
              <a:rPr lang="en-US" dirty="0"/>
              <a:t>We believe this type of design is easy to implement and allows smooth transitions between modes, sub-modes, and states</a:t>
            </a:r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29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IEEE </a:t>
            </a:r>
            <a:r>
              <a:rPr lang="en-US" dirty="0" err="1"/>
              <a:t>Std</a:t>
            </a:r>
            <a:r>
              <a:rPr lang="en-US" dirty="0"/>
              <a:t> 802.11</a:t>
            </a:r>
            <a:r>
              <a:rPr lang="en-US" baseline="30000" dirty="0"/>
              <a:t>TM</a:t>
            </a:r>
            <a:r>
              <a:rPr lang="en-US" dirty="0"/>
              <a:t>-2016</a:t>
            </a:r>
          </a:p>
          <a:p>
            <a:r>
              <a:rPr lang="en-US" dirty="0"/>
              <a:t>[2] </a:t>
            </a:r>
            <a:r>
              <a:rPr lang="en-US" dirty="0" err="1"/>
              <a:t>TGba</a:t>
            </a:r>
            <a:r>
              <a:rPr lang="en-US" dirty="0"/>
              <a:t> PAR, </a:t>
            </a:r>
            <a:r>
              <a:rPr lang="en-US" dirty="0">
                <a:hlinkClick r:id="rId2"/>
              </a:rPr>
              <a:t>http://www.ieee802.org/11/PARs/P802.11ba.pdf</a:t>
            </a:r>
            <a:r>
              <a:rPr lang="en-US" dirty="0"/>
              <a:t>, 2016-12-12 </a:t>
            </a:r>
          </a:p>
          <a:p>
            <a:r>
              <a:rPr lang="en-US" dirty="0"/>
              <a:t>[3] Specification Framework for </a:t>
            </a:r>
            <a:r>
              <a:rPr lang="en-US" dirty="0" err="1"/>
              <a:t>TGba</a:t>
            </a:r>
            <a:r>
              <a:rPr lang="en-US" dirty="0"/>
              <a:t>, 11-17-0575-01-00ba-spec-framework, 2017-05-30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Enrico-Henrik Rantala et al,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fi-FI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13309</TotalTime>
  <Words>412</Words>
  <Application>Microsoft Office PowerPoint</Application>
  <PresentationFormat>On-screen Show (4:3)</PresentationFormat>
  <Paragraphs>82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MS Gothic</vt:lpstr>
      <vt:lpstr>Arial</vt:lpstr>
      <vt:lpstr>Mangal</vt:lpstr>
      <vt:lpstr>Times New Roman</vt:lpstr>
      <vt:lpstr>Office Theme</vt:lpstr>
      <vt:lpstr>Microsoft Word 97 - 2003 Document</vt:lpstr>
      <vt:lpstr>Integration of WUR to Power Save Mode</vt:lpstr>
      <vt:lpstr>Abstract</vt:lpstr>
      <vt:lpstr>Motivation</vt:lpstr>
      <vt:lpstr>Build on the legacy power save</vt:lpstr>
      <vt:lpstr>The proposal</vt:lpstr>
      <vt:lpstr>The proposal – Power save mode extension</vt:lpstr>
      <vt:lpstr>The proposal – Power state transitions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Mika Kasslin</dc:creator>
  <cp:lastModifiedBy>Rantala, Enrico (Nokia - US/Sunnyvale)</cp:lastModifiedBy>
  <cp:revision>55</cp:revision>
  <cp:lastPrinted>1601-01-01T00:00:00Z</cp:lastPrinted>
  <dcterms:created xsi:type="dcterms:W3CDTF">2016-12-12T06:57:22Z</dcterms:created>
  <dcterms:modified xsi:type="dcterms:W3CDTF">2017-06-26T19:37:29Z</dcterms:modified>
</cp:coreProperties>
</file>