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74" r:id="rId5"/>
    <p:sldId id="276" r:id="rId6"/>
    <p:sldId id="277" r:id="rId7"/>
    <p:sldId id="280" r:id="rId8"/>
    <p:sldId id="281" r:id="rId9"/>
    <p:sldId id="270" r:id="rId10"/>
    <p:sldId id="264" r:id="rId11"/>
    <p:sldId id="271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33" d="100"/>
          <a:sy n="133" d="100"/>
        </p:scale>
        <p:origin x="654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6/28/2017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02F33BDD-B76D-4A3B-A50B-D71544E8BFF7}" type="slidenum">
              <a:rPr lang="en-US" altLang="ja-JP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53058DED-14B8-4E4E-B02F-13774978C176}" type="slidenum">
              <a:rPr lang="en-US" altLang="ja-JP"/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  <p:sp>
        <p:nvSpPr>
          <p:cNvPr id="922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D98381F-DDD1-4DB9-93A5-209A94B7E033}" type="slidenum">
              <a:rPr lang="en-US" altLang="ja-JP"/>
              <a:pPr>
                <a:spcBef>
                  <a:spcPct val="0"/>
                </a:spcBef>
              </a:pPr>
              <a:t>4</a:t>
            </a:fld>
            <a:endParaRPr lang="en-US" altLang="ja-JP"/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101D25B-FBF1-40C8-9928-BE8DDFF60D2C}" type="slidenum">
              <a:rPr lang="en-US" altLang="ja-JP"/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  <p:sp>
        <p:nvSpPr>
          <p:cNvPr id="2048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048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8BC52C6A-0CB4-47E8-8907-2B8AB0AB69F0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3277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10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EBFDF229-4E89-483B-965D-E5F845DFF31D}" type="slidenum">
              <a:rPr lang="en-US" altLang="ja-JP"/>
              <a:pPr>
                <a:spcBef>
                  <a:spcPct val="0"/>
                </a:spcBef>
              </a:pPr>
              <a:t>11</a:t>
            </a:fld>
            <a:endParaRPr lang="en-US" altLang="ja-JP"/>
          </a:p>
        </p:txBody>
      </p:sp>
      <p:sp>
        <p:nvSpPr>
          <p:cNvPr id="368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68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802.11-17/0916r2</a:t>
            </a:r>
            <a:endParaRPr kumimoji="0"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June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Gaius Wee,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Short SSW Format For </a:t>
            </a:r>
            <a:r>
              <a:rPr lang="en-GB" altLang="ja-JP" dirty="0" err="1" smtClean="0"/>
              <a:t>Unassociated</a:t>
            </a:r>
            <a:r>
              <a:rPr lang="en-GB" altLang="ja-JP" dirty="0" smtClean="0"/>
              <a:t> STAs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2017-06-28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945826"/>
              </p:ext>
            </p:extLst>
          </p:nvPr>
        </p:nvGraphicFramePr>
        <p:xfrm>
          <a:off x="519113" y="2425700"/>
          <a:ext cx="7780337" cy="375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Document" r:id="rId4" imgW="8262017" imgH="3989036" progId="Word.Document.8">
                  <p:embed/>
                </p:oleObj>
              </mc:Choice>
              <mc:Fallback>
                <p:oleObj name="Document" r:id="rId4" imgW="8262017" imgH="398903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425700"/>
                        <a:ext cx="7780337" cy="375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 dirty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10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lvl="0"/>
            <a:r>
              <a:rPr lang="en-US" altLang="ja-JP" dirty="0"/>
              <a:t>[1] </a:t>
            </a:r>
            <a:r>
              <a:rPr lang="en-GB" dirty="0"/>
              <a:t>Draft P802.11ay_D0.35</a:t>
            </a:r>
            <a:endParaRPr lang="en-SG" dirty="0"/>
          </a:p>
          <a:p>
            <a:r>
              <a:rPr lang="en-US" altLang="ja-JP" dirty="0" smtClean="0"/>
              <a:t>[</a:t>
            </a:r>
            <a:r>
              <a:rPr lang="en-US" altLang="ja-JP" dirty="0"/>
              <a:t>2] </a:t>
            </a:r>
            <a:r>
              <a:rPr lang="en-SG" dirty="0" smtClean="0"/>
              <a:t>11-17-0109-01-00ay-11ay-short-ssw-feedback-ack</a:t>
            </a:r>
            <a:endParaRPr lang="en-SG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D7D0C0AB-8704-4438-9706-0ECD9D369A1C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11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584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Straw poll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Do you agree to include the changes described in </a:t>
            </a:r>
            <a:r>
              <a:rPr lang="en-US" altLang="ja-JP" sz="2800" dirty="0" smtClean="0">
                <a:solidFill>
                  <a:schemeClr val="tx1"/>
                </a:solidFill>
              </a:rPr>
              <a:t>11-17-0938-03-00ay </a:t>
            </a:r>
            <a:r>
              <a:rPr lang="en-US" altLang="ja-JP" sz="2800" dirty="0">
                <a:solidFill>
                  <a:schemeClr val="tx1"/>
                </a:solidFill>
              </a:rPr>
              <a:t>to enable Short SSW usage in CBAP by unassociated STAs</a:t>
            </a:r>
            <a:r>
              <a:rPr lang="en-US" altLang="ja-JP" sz="2800" dirty="0" smtClean="0">
                <a:solidFill>
                  <a:schemeClr val="tx1"/>
                </a:solidFill>
              </a:rPr>
              <a:t>?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585348AC-5983-4B58-9AD2-C66ED09746B3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2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614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Abstract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6003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/>
              <a:t>A Short SSW format to support usage by </a:t>
            </a:r>
            <a:r>
              <a:rPr lang="en-SG" altLang="ja-JP" dirty="0" err="1"/>
              <a:t>unassociated</a:t>
            </a:r>
            <a:r>
              <a:rPr lang="en-SG" altLang="ja-JP" dirty="0"/>
              <a:t> STAs during the CBAP is proposed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A8AE13B8-2F35-4EC1-A3B3-4565994E48D9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3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Background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7013" cy="4256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11ay aims to support STAs with larger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Short SSW packet instead of SSW frame allows 37% savings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D0.35 </a:t>
            </a:r>
            <a:r>
              <a:rPr lang="en-US" dirty="0"/>
              <a:t>[1] only supports use of Short SSW by associated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Short SSW packet format should be modified to support transmission by unassociated STAs to facilitate efficient discovery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1C8780A7-CADD-42FF-A87A-CBB550D148B8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4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741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 smtClean="0"/>
              <a:t>Current format</a:t>
            </a:r>
            <a:endParaRPr lang="en-GB" altLang="ja-JP" sz="2800" dirty="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256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format of Short SSW (I-TXSS) for SU addressing mode is: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Source and destination addressing is based on AID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Unassociated STAs do not have AIDs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Unassociated STA may not know BSS AID of the AP/PCP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45" y="2922248"/>
            <a:ext cx="6453110" cy="115726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E0DC11F7-7FB5-4B10-BBAD-F5613580BD3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5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945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Proposed solution for CBAP (unassociated)</a:t>
            </a:r>
            <a:endParaRPr lang="en-GB" altLang="ja-JP" dirty="0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256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Short SSW (I-TXSS) [STA]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1400" i="1" u="sng" dirty="0" err="1"/>
              <a:t>Unassociated</a:t>
            </a:r>
            <a:r>
              <a:rPr lang="en-SG" sz="1400" u="sng" dirty="0"/>
              <a:t> field to identify transmission from </a:t>
            </a:r>
            <a:r>
              <a:rPr lang="en-SG" sz="1400" u="sng" dirty="0" err="1"/>
              <a:t>unassociated</a:t>
            </a:r>
            <a:r>
              <a:rPr lang="en-SG" sz="1400" u="sng" dirty="0"/>
              <a:t>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1400" i="1" dirty="0"/>
              <a:t>Source AID </a:t>
            </a:r>
            <a:r>
              <a:rPr lang="en-SG" sz="1400" dirty="0"/>
              <a:t>and </a:t>
            </a:r>
            <a:r>
              <a:rPr lang="en-SG" sz="1400" i="1" dirty="0"/>
              <a:t>Destination AID</a:t>
            </a:r>
            <a:r>
              <a:rPr lang="en-SG" sz="1400" dirty="0"/>
              <a:t> fields</a:t>
            </a:r>
            <a:r>
              <a:rPr lang="en-SG" sz="1400" u="sng" dirty="0"/>
              <a:t> contain 8-bit random values (0-255) to identify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Short SSW (R-TXSS) [AP/PCP]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1400" i="1" dirty="0"/>
              <a:t>Source AID </a:t>
            </a:r>
            <a:r>
              <a:rPr lang="en-SG" sz="1400" dirty="0"/>
              <a:t>and </a:t>
            </a:r>
            <a:r>
              <a:rPr lang="en-SG" sz="1400" i="1" dirty="0"/>
              <a:t>Destination AID</a:t>
            </a:r>
            <a:r>
              <a:rPr lang="en-SG" sz="1400" dirty="0"/>
              <a:t> fields </a:t>
            </a:r>
            <a:r>
              <a:rPr lang="en-SG" sz="1400" u="sng" dirty="0"/>
              <a:t>contain </a:t>
            </a:r>
            <a:r>
              <a:rPr lang="en-SG" sz="1400" i="1" u="sng" dirty="0"/>
              <a:t>Source AID </a:t>
            </a:r>
            <a:r>
              <a:rPr lang="en-SG" sz="1400" u="sng" dirty="0"/>
              <a:t>and</a:t>
            </a:r>
            <a:r>
              <a:rPr lang="en-SG" sz="1400" i="1" u="sng" dirty="0"/>
              <a:t> Destination AID </a:t>
            </a:r>
            <a:r>
              <a:rPr lang="en-SG" sz="1400" u="sng" dirty="0"/>
              <a:t>field values in received Short SSW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SSW-Feedback [STA]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RA</a:t>
            </a:r>
            <a:r>
              <a:rPr lang="en-US" sz="1400" dirty="0"/>
              <a:t> contains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TA</a:t>
            </a:r>
            <a:r>
              <a:rPr lang="en-US" sz="1400" dirty="0"/>
              <a:t> contains STA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CDOWN Select 1/2 </a:t>
            </a:r>
            <a:r>
              <a:rPr lang="en-US" sz="1400" dirty="0" smtClean="0"/>
              <a:t>[2]</a:t>
            </a:r>
            <a:r>
              <a:rPr lang="en-US" sz="1400" i="1" dirty="0" smtClean="0"/>
              <a:t> </a:t>
            </a:r>
            <a:r>
              <a:rPr lang="en-US" sz="1400" dirty="0"/>
              <a:t>contains CDOWN of best received Short SSW</a:t>
            </a:r>
            <a:endParaRPr lang="en-US" sz="14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SSW-ACK [AP/PCP]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RA</a:t>
            </a:r>
            <a:r>
              <a:rPr lang="en-US" sz="1400" dirty="0"/>
              <a:t> contains STA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TA</a:t>
            </a:r>
            <a:r>
              <a:rPr lang="en-US" sz="1400" dirty="0"/>
              <a:t> contains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u="sng" dirty="0"/>
              <a:t>CDOWN Select 1/2 </a:t>
            </a:r>
            <a:r>
              <a:rPr lang="en-US" sz="1400" u="sng" dirty="0"/>
              <a:t>fields are ignored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Short SSW packet format</a:t>
            </a:r>
            <a:endParaRPr lang="en-SG" alt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Direction=0(I-TXSS), Addressing Mode=0(SU)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BA6D4A43-976C-4F67-9D8B-5DF9DD957BA7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6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353723"/>
              </p:ext>
            </p:extLst>
          </p:nvPr>
        </p:nvGraphicFramePr>
        <p:xfrm>
          <a:off x="457201" y="2808352"/>
          <a:ext cx="8003231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546747">
                  <a:extLst>
                    <a:ext uri="{9D8B030D-6E8A-4147-A177-3AD203B41FA5}">
                      <a16:colId xmlns:a16="http://schemas.microsoft.com/office/drawing/2014/main" val="201420559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632476506"/>
                    </a:ext>
                  </a:extLst>
                </a:gridCol>
                <a:gridCol w="636730">
                  <a:extLst>
                    <a:ext uri="{9D8B030D-6E8A-4147-A177-3AD203B41FA5}">
                      <a16:colId xmlns:a16="http://schemas.microsoft.com/office/drawing/2014/main" val="2062374988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2738830779"/>
                    </a:ext>
                  </a:extLst>
                </a:gridCol>
                <a:gridCol w="557142">
                  <a:extLst>
                    <a:ext uri="{9D8B030D-6E8A-4147-A177-3AD203B41FA5}">
                      <a16:colId xmlns:a16="http://schemas.microsoft.com/office/drawing/2014/main" val="14283200"/>
                    </a:ext>
                  </a:extLst>
                </a:gridCol>
                <a:gridCol w="795918">
                  <a:extLst>
                    <a:ext uri="{9D8B030D-6E8A-4147-A177-3AD203B41FA5}">
                      <a16:colId xmlns:a16="http://schemas.microsoft.com/office/drawing/2014/main" val="3190485095"/>
                    </a:ext>
                  </a:extLst>
                </a:gridCol>
                <a:gridCol w="636734">
                  <a:extLst>
                    <a:ext uri="{9D8B030D-6E8A-4147-A177-3AD203B41FA5}">
                      <a16:colId xmlns:a16="http://schemas.microsoft.com/office/drawing/2014/main" val="2923287518"/>
                    </a:ext>
                  </a:extLst>
                </a:gridCol>
                <a:gridCol w="793017">
                  <a:extLst>
                    <a:ext uri="{9D8B030D-6E8A-4147-A177-3AD203B41FA5}">
                      <a16:colId xmlns:a16="http://schemas.microsoft.com/office/drawing/2014/main" val="370769333"/>
                    </a:ext>
                  </a:extLst>
                </a:gridCol>
                <a:gridCol w="1062726">
                  <a:extLst>
                    <a:ext uri="{9D8B030D-6E8A-4147-A177-3AD203B41FA5}">
                      <a16:colId xmlns:a16="http://schemas.microsoft.com/office/drawing/2014/main" val="2243241874"/>
                    </a:ext>
                  </a:extLst>
                </a:gridCol>
                <a:gridCol w="921117">
                  <a:extLst>
                    <a:ext uri="{9D8B030D-6E8A-4147-A177-3AD203B41FA5}">
                      <a16:colId xmlns:a16="http://schemas.microsoft.com/office/drawing/2014/main" val="2681634033"/>
                    </a:ext>
                  </a:extLst>
                </a:gridCol>
                <a:gridCol w="755750">
                  <a:extLst>
                    <a:ext uri="{9D8B030D-6E8A-4147-A177-3AD203B41FA5}">
                      <a16:colId xmlns:a16="http://schemas.microsoft.com/office/drawing/2014/main" val="5751661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u="sng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3671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SG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Packet Type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Direction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Addressing Mode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Source AID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Destination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AID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CDOWN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RF</a:t>
                      </a:r>
                      <a:r>
                        <a:rPr lang="en-US" sz="90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Chain ID</a:t>
                      </a:r>
                      <a:endParaRPr lang="en-SG" sz="900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Short Scrambled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BSSID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Unassociated</a:t>
                      </a:r>
                      <a:endParaRPr lang="en-SG" sz="900" u="sng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FCS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6299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Bits: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11</a:t>
                      </a:r>
                      <a:endParaRPr lang="en-SG" sz="90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en-SG" sz="90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</a:t>
                      </a:r>
                      <a:endParaRPr lang="en-SG" sz="900" u="sng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en-SG" sz="90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51072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solution for CBAP (comparison)</a:t>
            </a:r>
            <a:endParaRPr lang="en-SG" alt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03021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G" altLang="en-US" dirty="0" smtClean="0"/>
              <a:t>Associated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32FA8D0C-6F96-4259-9AD8-4AB1ABB8DFD3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7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536408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3" name="Straight Connector 92"/>
          <p:cNvCxnSpPr/>
          <p:nvPr/>
        </p:nvCxnSpPr>
        <p:spPr>
          <a:xfrm>
            <a:off x="788436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94" name="TextBox 93"/>
          <p:cNvSpPr txBox="1"/>
          <p:nvPr/>
        </p:nvSpPr>
        <p:spPr>
          <a:xfrm>
            <a:off x="5004048" y="2492896"/>
            <a:ext cx="93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AP/PCP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638704" y="2492896"/>
            <a:ext cx="60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STA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6" name="TextBox 95"/>
          <p:cNvSpPr txBox="1"/>
          <p:nvPr/>
        </p:nvSpPr>
        <p:spPr>
          <a:xfrm rot="16200000">
            <a:off x="4499992" y="319670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DTI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 flipH="1">
            <a:off x="5363036" y="353911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98" name="Straight Arrow Connector 97"/>
          <p:cNvCxnSpPr/>
          <p:nvPr/>
        </p:nvCxnSpPr>
        <p:spPr>
          <a:xfrm>
            <a:off x="5400092" y="4250963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5472100" y="3299785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</a:t>
            </a:r>
            <a:r>
              <a:rPr lang="en-US" sz="1100" u="sng" dirty="0" smtClean="0">
                <a:solidFill>
                  <a:prstClr val="black"/>
                </a:solidFill>
                <a:latin typeface="Calibri"/>
                <a:ea typeface="+mn-ea"/>
              </a:rPr>
              <a:t>DA, SA=Random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63036" y="3989353"/>
            <a:ext cx="2578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</a:t>
            </a:r>
            <a:r>
              <a:rPr lang="en-US" sz="1100" u="sng" dirty="0" smtClean="0">
                <a:solidFill>
                  <a:prstClr val="black"/>
                </a:solidFill>
                <a:latin typeface="Calibri"/>
                <a:ea typeface="+mn-ea"/>
              </a:rPr>
              <a:t>DA=Rcvd DA, SA=Rcvd SA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5363036" y="380072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02" name="TextBox 101"/>
          <p:cNvSpPr txBox="1"/>
          <p:nvPr/>
        </p:nvSpPr>
        <p:spPr>
          <a:xfrm rot="16200000">
            <a:off x="6347229" y="3476037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5400092" y="450912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04" name="TextBox 103"/>
          <p:cNvSpPr txBox="1"/>
          <p:nvPr/>
        </p:nvSpPr>
        <p:spPr>
          <a:xfrm rot="16200000">
            <a:off x="6347229" y="4181315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5363036" y="4940841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106" name="Straight Arrow Connector 105"/>
          <p:cNvCxnSpPr/>
          <p:nvPr/>
        </p:nvCxnSpPr>
        <p:spPr>
          <a:xfrm>
            <a:off x="5400092" y="532763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5472100" y="4712310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SSW-FB (RA=BSSID, 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TA=STA MAC </a:t>
            </a:r>
            <a:r>
              <a:rPr lang="en-US" sz="1100" dirty="0" err="1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379078" y="5111606"/>
            <a:ext cx="25624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SSW-ACK (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RA=STA MAC </a:t>
            </a:r>
            <a:r>
              <a:rPr lang="en-US" sz="1100" dirty="0" err="1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, 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TA=BSSID)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124928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10" name="Straight Connector 109"/>
          <p:cNvCxnSpPr/>
          <p:nvPr/>
        </p:nvCxnSpPr>
        <p:spPr>
          <a:xfrm>
            <a:off x="376956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11" name="TextBox 110"/>
          <p:cNvSpPr txBox="1"/>
          <p:nvPr/>
        </p:nvSpPr>
        <p:spPr>
          <a:xfrm>
            <a:off x="889248" y="2492896"/>
            <a:ext cx="93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AP/PCP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523904" y="2492896"/>
            <a:ext cx="60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STA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3" name="TextBox 112"/>
          <p:cNvSpPr txBox="1"/>
          <p:nvPr/>
        </p:nvSpPr>
        <p:spPr>
          <a:xfrm rot="16200000">
            <a:off x="385192" y="319670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DTI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14" name="Straight Arrow Connector 113"/>
          <p:cNvCxnSpPr/>
          <p:nvPr/>
        </p:nvCxnSpPr>
        <p:spPr>
          <a:xfrm flipH="1">
            <a:off x="1248236" y="353911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>
          <a:xfrm>
            <a:off x="1285292" y="4250963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16" name="TextBox 115"/>
          <p:cNvSpPr txBox="1"/>
          <p:nvPr/>
        </p:nvSpPr>
        <p:spPr>
          <a:xfrm>
            <a:off x="1357300" y="3299785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(DA=BSS AID, SA=STA AID)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248236" y="3989353"/>
            <a:ext cx="2578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(DA=STA AID, SA=BSS AID)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18" name="Straight Arrow Connector 117"/>
          <p:cNvCxnSpPr/>
          <p:nvPr/>
        </p:nvCxnSpPr>
        <p:spPr>
          <a:xfrm flipH="1">
            <a:off x="1248236" y="380072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19" name="TextBox 118"/>
          <p:cNvSpPr txBox="1"/>
          <p:nvPr/>
        </p:nvSpPr>
        <p:spPr>
          <a:xfrm rot="16200000">
            <a:off x="2232429" y="3476037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>
            <a:off x="1285292" y="450912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21" name="TextBox 120"/>
          <p:cNvSpPr txBox="1"/>
          <p:nvPr/>
        </p:nvSpPr>
        <p:spPr>
          <a:xfrm rot="16200000">
            <a:off x="2232429" y="4181315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22" name="Straight Arrow Connector 121"/>
          <p:cNvCxnSpPr/>
          <p:nvPr/>
        </p:nvCxnSpPr>
        <p:spPr>
          <a:xfrm flipH="1">
            <a:off x="1248236" y="4940841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123" name="Straight Arrow Connector 122"/>
          <p:cNvCxnSpPr/>
          <p:nvPr/>
        </p:nvCxnSpPr>
        <p:spPr>
          <a:xfrm>
            <a:off x="1285292" y="532763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24" name="TextBox 123"/>
          <p:cNvSpPr txBox="1"/>
          <p:nvPr/>
        </p:nvSpPr>
        <p:spPr>
          <a:xfrm>
            <a:off x="1357300" y="4712310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SSW-FB (RA=BSSID, TA=STA MAC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264277" y="5111606"/>
            <a:ext cx="25624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SSW-ACK (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RA=STA MAC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, TA=BSSID)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26" name="Content Placeholder 2"/>
          <p:cNvSpPr txBox="1">
            <a:spLocks/>
          </p:cNvSpPr>
          <p:nvPr/>
        </p:nvSpPr>
        <p:spPr bwMode="auto">
          <a:xfrm>
            <a:off x="4731005" y="1981200"/>
            <a:ext cx="4030216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SG" altLang="en-US" kern="0" dirty="0" err="1" smtClean="0"/>
              <a:t>Unassociated</a:t>
            </a:r>
            <a:endParaRPr lang="en-SG" alt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Signaling of support</a:t>
            </a:r>
            <a:endParaRPr lang="en-SG" altLang="en-US" sz="2800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 bit in the DMG Beacon’s SSW field is used to indicate support of Short SSW reception from unassociated STAs during the CBAP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A1EC0F0B-A811-431B-9104-1EF5C4CD8042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8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5822" y="5292497"/>
            <a:ext cx="7883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The RX Unassociated Short SSW field is set to 1 to indicate that the 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STA supports reception </a:t>
            </a: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of Short SSW 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packets from </a:t>
            </a: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unassociated 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STAs during the CBAP. </a:t>
            </a: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Otherwise it is set to 0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.</a:t>
            </a:r>
            <a:endParaRPr lang="en-US" sz="16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5822" y="4740603"/>
            <a:ext cx="7883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SG" sz="1800" b="1" dirty="0" smtClean="0">
                <a:solidFill>
                  <a:prstClr val="black"/>
                </a:solidFill>
                <a:latin typeface="Calibri"/>
                <a:ea typeface="+mn-ea"/>
              </a:rPr>
              <a:t>Figure </a:t>
            </a:r>
            <a:r>
              <a:rPr lang="en-SG" sz="1800" b="1" dirty="0">
                <a:solidFill>
                  <a:prstClr val="black"/>
                </a:solidFill>
                <a:latin typeface="Calibri"/>
                <a:ea typeface="+mn-ea"/>
              </a:rPr>
              <a:t>46 —SSW field format when transmitted in a DMG Beacon frame 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55244" y="3639794"/>
            <a:ext cx="895507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Direction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42811" y="3639794"/>
            <a:ext cx="836882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CDOWN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79693" y="3639794"/>
            <a:ext cx="848424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Sector ID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315723" y="3639794"/>
            <a:ext cx="1139546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DMG Antenna ID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428428" y="3639794"/>
            <a:ext cx="1125718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Quasi-</a:t>
            </a:r>
            <a:r>
              <a:rPr kumimoji="0" 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omni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 TX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896478" y="3639794"/>
            <a:ext cx="857845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Reserved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22429" y="3639794"/>
            <a:ext cx="1174049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RX Unassociated Short SSW</a:t>
            </a:r>
            <a:endParaRPr kumimoji="0" lang="en-SG" sz="1200" b="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14764" y="4250568"/>
            <a:ext cx="540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Bits: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53810" y="4250568"/>
            <a:ext cx="896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61097" y="4250568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9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492670" y="4250568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6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05971" y="4250568"/>
            <a:ext cx="1104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2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48179" y="4250568"/>
            <a:ext cx="1104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19199" y="4250568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93248" y="4250568"/>
            <a:ext cx="869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3810" y="3378737"/>
            <a:ext cx="896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B0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61097" y="3378737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       B9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92670" y="3378737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B10   B15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05971" y="3378737"/>
            <a:ext cx="1154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B16           B17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448179" y="3378737"/>
            <a:ext cx="1104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B18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19199" y="3378737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B22</a:t>
            </a:r>
            <a:endParaRPr lang="en-SG" sz="12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93248" y="3378737"/>
            <a:ext cx="869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B23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550991" y="3639794"/>
            <a:ext cx="1174049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PCP/AP Coverage Parameter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47761" y="4250568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3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547761" y="3378737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B19    B21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85923725-032D-434C-A548-2CC267864D96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Conclusion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5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Use of Short SSW should be extended to support use by unassociated STAs to reduce beamforming overhead during discovery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Short SSW format and procedure for unassociated STAs for CBAP has been proposed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DMG Beacon signals if unassociated Short SSW reception is supported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668</Words>
  <Application>Microsoft Office PowerPoint</Application>
  <PresentationFormat>On-screen Show (4:3)</PresentationFormat>
  <Paragraphs>159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MS Gothic</vt:lpstr>
      <vt:lpstr>MS Mincho</vt:lpstr>
      <vt:lpstr>ＭＳ Ｐゴシック</vt:lpstr>
      <vt:lpstr>Arial</vt:lpstr>
      <vt:lpstr>Calibri</vt:lpstr>
      <vt:lpstr>Times New Roman</vt:lpstr>
      <vt:lpstr>802-11-Submission</vt:lpstr>
      <vt:lpstr>Document</vt:lpstr>
      <vt:lpstr>Short SSW Format For Unassociated STAs</vt:lpstr>
      <vt:lpstr>Abstract</vt:lpstr>
      <vt:lpstr>Background</vt:lpstr>
      <vt:lpstr>Current format</vt:lpstr>
      <vt:lpstr>Proposed solution for CBAP (unassociated)</vt:lpstr>
      <vt:lpstr>Proposed Short SSW packet format</vt:lpstr>
      <vt:lpstr>Proposed solution for CBAP (comparison)</vt:lpstr>
      <vt:lpstr>Signaling of support</vt:lpstr>
      <vt:lpstr>Conclusion</vt:lpstr>
      <vt:lpstr>References</vt:lpstr>
      <vt:lpstr>Straw 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2017-06-28T02:53:02Z</dcterms:modified>
</cp:coreProperties>
</file>