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3"/>
  </p:notesMasterIdLst>
  <p:handoutMasterIdLst>
    <p:handoutMasterId r:id="rId24"/>
  </p:handoutMasterIdLst>
  <p:sldIdLst>
    <p:sldId id="269" r:id="rId2"/>
    <p:sldId id="302" r:id="rId3"/>
    <p:sldId id="316"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7" r:id="rId18"/>
    <p:sldId id="318" r:id="rId19"/>
    <p:sldId id="319" r:id="rId20"/>
    <p:sldId id="320" r:id="rId21"/>
    <p:sldId id="321"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802.11-17/0912r0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t" anchorCtr="0"/>
          <a:lstStyle/>
          <a:p>
            <a:pPr algn="ctr">
              <a:defRPr/>
            </a:pPr>
            <a:r>
              <a:rPr lang="en-US" dirty="0" smtClean="0">
                <a:solidFill>
                  <a:schemeClr val="accent6"/>
                </a:solidFill>
              </a:rPr>
              <a:t>Supporting presentation</a:t>
            </a:r>
            <a:br>
              <a:rPr lang="en-US" dirty="0" smtClean="0">
                <a:solidFill>
                  <a:schemeClr val="accent6"/>
                </a:solidFill>
              </a:rPr>
            </a:br>
            <a:r>
              <a:rPr lang="en-US" dirty="0" smtClean="0">
                <a:solidFill>
                  <a:schemeClr val="accent6"/>
                </a:solidFill>
              </a:rPr>
              <a:t>for IEEE 802.11 WG Liaison Statement</a:t>
            </a:r>
            <a:br>
              <a:rPr lang="en-US" dirty="0" smtClean="0">
                <a:solidFill>
                  <a:schemeClr val="accent6"/>
                </a:solidFill>
              </a:rPr>
            </a:br>
            <a:r>
              <a:rPr lang="en-US" dirty="0" smtClean="0">
                <a:solidFill>
                  <a:schemeClr val="accent6"/>
                </a:solidFill>
              </a:rPr>
              <a:t>to ETSI BRAN</a:t>
            </a:r>
            <a:br>
              <a:rPr lang="en-US" dirty="0" smtClean="0">
                <a:solidFill>
                  <a:schemeClr val="accent6"/>
                </a:solidFill>
              </a:rPr>
            </a:br>
            <a:r>
              <a:rPr lang="en-US" dirty="0" smtClean="0">
                <a:solidFill>
                  <a:schemeClr val="accent6"/>
                </a:solidFill>
              </a:rPr>
              <a:t>relating to next revision of EN 301 893</a:t>
            </a:r>
            <a:endParaRPr lang="en-US" dirty="0" smtClean="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15 June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that EN 301 893 does not allow the use of the PD/ED mechanism by 802.11ax</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a:t>The dual threshold option in EN 301 893 v2.1.0 has been drafted in a way that it applies to existing IEEE 802.11a, 802.11n, and 802.11ac based equipment. </a:t>
            </a:r>
            <a:endParaRPr lang="en-GB" i="1" dirty="0" smtClean="0"/>
          </a:p>
          <a:p>
            <a:pPr lvl="1"/>
            <a:r>
              <a:rPr lang="en-GB" i="1" dirty="0" smtClean="0"/>
              <a:t>However</a:t>
            </a:r>
            <a:r>
              <a:rPr lang="en-GB" i="1" dirty="0"/>
              <a:t>, it does not yet apply to IEEE 802.11ax equipment, which will be the basis of the next generation of </a:t>
            </a:r>
            <a:r>
              <a:rPr lang="en-GB" i="1" dirty="0" smtClean="0"/>
              <a:t>802.11.</a:t>
            </a:r>
          </a:p>
          <a:p>
            <a:pPr lvl="1"/>
            <a:r>
              <a:rPr lang="en-GB" i="1" dirty="0" smtClean="0"/>
              <a:t>This </a:t>
            </a:r>
            <a:r>
              <a:rPr lang="en-GB" i="1" dirty="0"/>
              <a:t>is reasonable because IEEE 802.11ax was not even at draft stage when EN 301 893 v2.1.0 was being developed.</a:t>
            </a:r>
            <a:endParaRPr lang="en-AU" sz="1600" i="1"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observes that the current version of EN 301 893 allows the use of PD/ED mechanism by existing versions of 802.11 but not the future version, 802.11ax</a:t>
            </a:r>
          </a:p>
          <a:p>
            <a:pPr lvl="1"/>
            <a:r>
              <a:rPr lang="en-AU" dirty="0"/>
              <a:t>802.11 </a:t>
            </a:r>
            <a:r>
              <a:rPr lang="en-AU" dirty="0" smtClean="0"/>
              <a:t>WG notes this was a reasonable decision by ETSI BRAN given 802.11ax was nor defined at the time</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a:t>
            </a:fld>
            <a:endParaRPr lang="en-US"/>
          </a:p>
        </p:txBody>
      </p:sp>
    </p:spTree>
    <p:extLst>
      <p:ext uri="{BB962C8B-B14F-4D97-AF65-F5344CB8AC3E}">
        <p14:creationId xmlns:p14="http://schemas.microsoft.com/office/powerpoint/2010/main" val="2914903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the 802.11 WG has an interest in revisions to the adaptivity clause in EN 301 893</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a:t>The IEEE 802.11 WG understands that ETSI BRAN is planning to start a new effort in about July 2017 to revise EN 301 893 yet </a:t>
            </a:r>
            <a:r>
              <a:rPr lang="en-GB" i="1" dirty="0" smtClean="0"/>
              <a:t>again</a:t>
            </a:r>
          </a:p>
          <a:p>
            <a:pPr lvl="1"/>
            <a:r>
              <a:rPr lang="en-GB" i="1" dirty="0" smtClean="0"/>
              <a:t>We </a:t>
            </a:r>
            <a:r>
              <a:rPr lang="en-GB" i="1" dirty="0"/>
              <a:t>highlight two of the items that might be addressed in the revision process:</a:t>
            </a:r>
            <a:endParaRPr lang="en-AU" sz="1600" i="1" dirty="0"/>
          </a:p>
          <a:p>
            <a:pPr lvl="2"/>
            <a:r>
              <a:rPr lang="en-GB" i="1" dirty="0"/>
              <a:t>Consider a single ED threshold limit value applicable to all technologies</a:t>
            </a:r>
            <a:endParaRPr lang="en-AU" dirty="0"/>
          </a:p>
          <a:p>
            <a:pPr lvl="2"/>
            <a:r>
              <a:rPr lang="en-GB" i="1" dirty="0"/>
              <a:t>Consider a general review of the adaptivity section (including ED threshold) in light of new technologies</a:t>
            </a:r>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notes that ETSI BRAN is considering a revision of EN 301 893</a:t>
            </a:r>
          </a:p>
          <a:p>
            <a:pPr lvl="1"/>
            <a:r>
              <a:rPr lang="en-AU" dirty="0" smtClean="0"/>
              <a:t>It also highlights revisions to the adaptivity clause to be of particular interest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a:t>
            </a:fld>
            <a:endParaRPr lang="en-US"/>
          </a:p>
        </p:txBody>
      </p:sp>
    </p:spTree>
    <p:extLst>
      <p:ext uri="{BB962C8B-B14F-4D97-AF65-F5344CB8AC3E}">
        <p14:creationId xmlns:p14="http://schemas.microsoft.com/office/powerpoint/2010/main" val="109029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asserts that the PD/ED mechanism is the best way to ensure </a:t>
            </a:r>
            <a:r>
              <a:rPr lang="en-GB" dirty="0"/>
              <a:t>fair and efficient </a:t>
            </a:r>
            <a:r>
              <a:rPr lang="en-GB" dirty="0" smtClean="0"/>
              <a:t>use of 5GHz</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a:t>It is the view of the IEEE 802.11 Working Group that the best way to ensure fair and efficient use of the 5 GHz band is for all technologies to embrace the robust and proven, dual threshold  mechanism used by the IEEE 802.11 standard. </a:t>
            </a:r>
            <a:endParaRPr lang="en-AU" sz="1600" i="1"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is clear that it believes the PD/ED mechanism is the best way to </a:t>
            </a:r>
            <a:r>
              <a:rPr lang="en-GB" dirty="0" smtClean="0"/>
              <a:t>ensure </a:t>
            </a:r>
            <a:r>
              <a:rPr lang="en-GB" dirty="0"/>
              <a:t>fair and efficient use of the 5 GHz </a:t>
            </a:r>
            <a:r>
              <a:rPr lang="en-GB" dirty="0" smtClean="0"/>
              <a:t>band</a:t>
            </a:r>
          </a:p>
          <a:p>
            <a:pPr lvl="1"/>
            <a:r>
              <a:rPr lang="en-GB" dirty="0" smtClean="0"/>
              <a:t>This is consistent with multiple recent LS’s from IEEE 802 to 3GPP RAN1</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a:t>
            </a:fld>
            <a:endParaRPr lang="en-US"/>
          </a:p>
        </p:txBody>
      </p:sp>
    </p:spTree>
    <p:extLst>
      <p:ext uri="{BB962C8B-B14F-4D97-AF65-F5344CB8AC3E}">
        <p14:creationId xmlns:p14="http://schemas.microsoft.com/office/powerpoint/2010/main" val="611326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that 802.11 WG accepts that an ED-only mechanism should be included as an option</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smtClean="0"/>
              <a:t>The </a:t>
            </a:r>
            <a:r>
              <a:rPr lang="en-GB" i="1" dirty="0"/>
              <a:t>IEEE 802.11 WG recognises that the introduction of an energy detection-only mechanism (such as defined in EN 301 893), as a sharing mechanism, does have the important benefit of technology </a:t>
            </a:r>
            <a:r>
              <a:rPr lang="en-GB" i="1" dirty="0" smtClean="0"/>
              <a:t>neutrality</a:t>
            </a:r>
          </a:p>
          <a:p>
            <a:pPr lvl="1"/>
            <a:r>
              <a:rPr lang="en-GB" i="1" dirty="0" smtClean="0"/>
              <a:t>Therefore</a:t>
            </a:r>
            <a:r>
              <a:rPr lang="en-GB" i="1" dirty="0"/>
              <a:t>, the IEEE 802.11 Working Group supports the ongoing inclusion of an energy detection-only mechanism in EN 301 </a:t>
            </a:r>
            <a:r>
              <a:rPr lang="en-GB" i="1" dirty="0" smtClean="0"/>
              <a:t>893</a:t>
            </a:r>
            <a:endParaRPr lang="en-AU" sz="1600" i="1"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also accepts the allowance of a ED-only enhances technology neutrality in EN 301 893 by allowing vendors a choice of multiple mechanisms</a:t>
            </a:r>
          </a:p>
          <a:p>
            <a:pPr lvl="1"/>
            <a:r>
              <a:rPr lang="en-AU" dirty="0" smtClean="0"/>
              <a:t>It is worth noting that previous versions of EN 301 893 also enhanced technology neutrality by allowing multiple methods</a:t>
            </a:r>
          </a:p>
          <a:p>
            <a:pPr lvl="1"/>
            <a:r>
              <a:rPr lang="en-AU" dirty="0" smtClean="0"/>
              <a:t>That said, 802.11 WG believes, based on LS’s to 3GPP, that the use of an ED–only mechanism is sub-optimal</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a:t>
            </a:fld>
            <a:endParaRPr lang="en-US"/>
          </a:p>
        </p:txBody>
      </p:sp>
    </p:spTree>
    <p:extLst>
      <p:ext uri="{BB962C8B-B14F-4D97-AF65-F5344CB8AC3E}">
        <p14:creationId xmlns:p14="http://schemas.microsoft.com/office/powerpoint/2010/main" val="341156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advocates for both PD/ED and EN-only based on fair sharing  </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a:t>Allowing the use of both the energy detection-only mechanism and the dual threshold option in EN 301 893:</a:t>
            </a:r>
            <a:endParaRPr lang="en-AU" sz="1600" i="1" dirty="0"/>
          </a:p>
          <a:p>
            <a:pPr lvl="2"/>
            <a:r>
              <a:rPr lang="en-GB" b="1" i="1" dirty="0"/>
              <a:t>Continues fair sharing </a:t>
            </a:r>
            <a:r>
              <a:rPr lang="en-GB" i="1" dirty="0"/>
              <a:t>of the 5 GHz unlicensed band for equipment using either the energy detection-only mechanism or the dual threshold option. Simulations in ETSI BRAN, 3GPP RAN1 and IEEE 802.11 Working Group have shown fair sharing occurs in most use cases when these mechanisms are used together with appropriate thresholds</a:t>
            </a:r>
            <a:endParaRPr lang="en-AU" i="1" dirty="0"/>
          </a:p>
          <a:p>
            <a:pPr lvl="1"/>
            <a:r>
              <a:rPr lang="en-AU" i="1" dirty="0" smtClean="0"/>
              <a:t>.</a:t>
            </a:r>
            <a:endParaRPr lang="en-AU" sz="1600" i="1"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notes that fair sharing can occur (mostly) if equipment use both PD/ED (</a:t>
            </a:r>
            <a:r>
              <a:rPr lang="en-AU" dirty="0" err="1" smtClean="0"/>
              <a:t>eg</a:t>
            </a:r>
            <a:r>
              <a:rPr lang="en-AU" dirty="0" smtClean="0"/>
              <a:t> 802.11) and ED-only (</a:t>
            </a:r>
            <a:r>
              <a:rPr lang="en-AU" dirty="0" err="1" smtClean="0"/>
              <a:t>eg</a:t>
            </a:r>
            <a:r>
              <a:rPr lang="en-AU" dirty="0" smtClean="0"/>
              <a:t> LAA) mechanisms</a:t>
            </a:r>
          </a:p>
          <a:p>
            <a:pPr lvl="1"/>
            <a:r>
              <a:rPr lang="en-AU" dirty="0" smtClean="0"/>
              <a:t>Other simulations have highlighted that fair sharing does not occur when 802.11ax is forced to use the same ED threshold as used by the LAA defined ED-only mechanism</a:t>
            </a:r>
          </a:p>
          <a:p>
            <a:pPr lvl="2"/>
            <a:r>
              <a:rPr lang="en-AU" dirty="0" smtClean="0"/>
              <a:t>802.11ax will have less performance that both 802.11ac and LAA in this situation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a:t>
            </a:fld>
            <a:endParaRPr lang="en-US"/>
          </a:p>
        </p:txBody>
      </p:sp>
    </p:spTree>
    <p:extLst>
      <p:ext uri="{BB962C8B-B14F-4D97-AF65-F5344CB8AC3E}">
        <p14:creationId xmlns:p14="http://schemas.microsoft.com/office/powerpoint/2010/main" val="1325503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LS advocates for both PD/ED and EN-only based on technology neutrality </a:t>
            </a:r>
          </a:p>
        </p:txBody>
      </p:sp>
      <p:sp>
        <p:nvSpPr>
          <p:cNvPr id="3" name="Content Placeholder 2"/>
          <p:cNvSpPr>
            <a:spLocks noGrp="1"/>
          </p:cNvSpPr>
          <p:nvPr>
            <p:ph sz="half" idx="1"/>
          </p:nvPr>
        </p:nvSpPr>
        <p:spPr/>
        <p:txBody>
          <a:bodyPr/>
          <a:lstStyle/>
          <a:p>
            <a:r>
              <a:rPr lang="en-AU" dirty="0" smtClean="0"/>
              <a:t>LS text </a:t>
            </a:r>
          </a:p>
          <a:p>
            <a:pPr lvl="2"/>
            <a:r>
              <a:rPr lang="en-GB" b="1" i="1" dirty="0"/>
              <a:t>Promotes technology neutrality </a:t>
            </a:r>
            <a:r>
              <a:rPr lang="en-GB" i="1" dirty="0"/>
              <a:t>by allowing a wider diversity of sharing mechanisms to be employed at the choice of implementers, </a:t>
            </a:r>
            <a:r>
              <a:rPr lang="en-GB" i="1" dirty="0" err="1"/>
              <a:t>ie</a:t>
            </a:r>
            <a:r>
              <a:rPr lang="en-GB" i="1" dirty="0"/>
              <a:t> both the energy detection-only and dual threshold </a:t>
            </a:r>
            <a:r>
              <a:rPr lang="en-GB" i="1" dirty="0" smtClean="0"/>
              <a:t>options</a:t>
            </a:r>
            <a:endParaRPr lang="en-AU" i="1"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notes that allowing multiple options enhances “technology neutrality”, which is a requirement for HS’s</a:t>
            </a:r>
          </a:p>
          <a:p>
            <a:pPr lvl="1"/>
            <a:r>
              <a:rPr lang="en-AU" dirty="0" smtClean="0"/>
              <a:t>The definition of </a:t>
            </a:r>
            <a:r>
              <a:rPr lang="en-AU" dirty="0"/>
              <a:t>“technology neutrality</a:t>
            </a:r>
            <a:r>
              <a:rPr lang="en-AU" dirty="0" smtClean="0"/>
              <a:t>”, which is vital to this discussion, will be discussed in another presentation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a:t>
            </a:fld>
            <a:endParaRPr lang="en-US"/>
          </a:p>
        </p:txBody>
      </p:sp>
    </p:spTree>
    <p:extLst>
      <p:ext uri="{BB962C8B-B14F-4D97-AF65-F5344CB8AC3E}">
        <p14:creationId xmlns:p14="http://schemas.microsoft.com/office/powerpoint/2010/main" val="3585587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LS advocates for both PD/ED and EN-only based </a:t>
            </a:r>
            <a:r>
              <a:rPr lang="en-AU" dirty="0" smtClean="0"/>
              <a:t>avoiding </a:t>
            </a:r>
            <a:r>
              <a:rPr lang="en-AU" dirty="0"/>
              <a:t>a backward technology step</a:t>
            </a:r>
            <a:endParaRPr lang="en-AU" b="0" dirty="0"/>
          </a:p>
        </p:txBody>
      </p:sp>
      <p:sp>
        <p:nvSpPr>
          <p:cNvPr id="3" name="Content Placeholder 2"/>
          <p:cNvSpPr>
            <a:spLocks noGrp="1"/>
          </p:cNvSpPr>
          <p:nvPr>
            <p:ph sz="half" idx="1"/>
          </p:nvPr>
        </p:nvSpPr>
        <p:spPr/>
        <p:txBody>
          <a:bodyPr/>
          <a:lstStyle/>
          <a:p>
            <a:r>
              <a:rPr lang="en-AU" dirty="0" smtClean="0"/>
              <a:t>LS text </a:t>
            </a:r>
          </a:p>
          <a:p>
            <a:pPr lvl="2"/>
            <a:r>
              <a:rPr lang="en-GB" b="1" i="1" dirty="0"/>
              <a:t>Avoids a backward technology step</a:t>
            </a:r>
            <a:r>
              <a:rPr lang="en-GB" i="1" dirty="0"/>
              <a:t>, which would occur if the dual threshold option was restricted in favour of an energy detection-only mechanism</a:t>
            </a:r>
            <a:endParaRPr lang="en-AU" i="1" dirty="0"/>
          </a:p>
        </p:txBody>
      </p:sp>
      <p:sp>
        <p:nvSpPr>
          <p:cNvPr id="4" name="Content Placeholder 3"/>
          <p:cNvSpPr>
            <a:spLocks noGrp="1"/>
          </p:cNvSpPr>
          <p:nvPr>
            <p:ph sz="half" idx="2"/>
          </p:nvPr>
        </p:nvSpPr>
        <p:spPr/>
        <p:txBody>
          <a:bodyPr/>
          <a:lstStyle/>
          <a:p>
            <a:r>
              <a:rPr lang="en-AU" dirty="0" smtClean="0"/>
              <a:t>Commentary</a:t>
            </a:r>
          </a:p>
          <a:p>
            <a:pPr lvl="1"/>
            <a:r>
              <a:rPr lang="en-AU" dirty="0" smtClean="0"/>
              <a:t>The PD/ED mechanism is more sophisticated than the ED-only mechanism because it takes into account information beyond just energy</a:t>
            </a:r>
          </a:p>
          <a:p>
            <a:pPr lvl="1"/>
            <a:r>
              <a:rPr lang="en-AU" dirty="0" smtClean="0"/>
              <a:t>Requiring the use of a less sophisticated mechanism is contrary to the rules for Harmonised Standards, which require technology to improve over time</a:t>
            </a:r>
          </a:p>
          <a:p>
            <a:pPr lvl="1"/>
            <a:r>
              <a:rPr lang="en-AU" dirty="0" smtClean="0"/>
              <a:t>Arguably even allowing ED-only is a backward step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a:t>
            </a:fld>
            <a:endParaRPr lang="en-US"/>
          </a:p>
        </p:txBody>
      </p:sp>
    </p:spTree>
    <p:extLst>
      <p:ext uri="{BB962C8B-B14F-4D97-AF65-F5344CB8AC3E}">
        <p14:creationId xmlns:p14="http://schemas.microsoft.com/office/powerpoint/2010/main" val="1389102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LS advocates for both PD/ED and EN-only based </a:t>
            </a:r>
            <a:r>
              <a:rPr lang="en-AU" dirty="0" smtClean="0"/>
              <a:t>on </a:t>
            </a:r>
            <a:r>
              <a:rPr lang="en-GB" dirty="0" smtClean="0"/>
              <a:t>minimising </a:t>
            </a:r>
            <a:r>
              <a:rPr lang="en-GB" dirty="0"/>
              <a:t>the socio-economic risk </a:t>
            </a:r>
            <a:endParaRPr lang="en-AU" b="0" dirty="0"/>
          </a:p>
        </p:txBody>
      </p:sp>
      <p:sp>
        <p:nvSpPr>
          <p:cNvPr id="3" name="Content Placeholder 2"/>
          <p:cNvSpPr>
            <a:spLocks noGrp="1"/>
          </p:cNvSpPr>
          <p:nvPr>
            <p:ph sz="half" idx="1"/>
          </p:nvPr>
        </p:nvSpPr>
        <p:spPr/>
        <p:txBody>
          <a:bodyPr/>
          <a:lstStyle/>
          <a:p>
            <a:r>
              <a:rPr lang="en-AU" dirty="0" smtClean="0"/>
              <a:t>LS text </a:t>
            </a:r>
          </a:p>
          <a:p>
            <a:pPr lvl="2"/>
            <a:r>
              <a:rPr lang="en-AU" b="1" i="1" dirty="0" smtClean="0"/>
              <a:t>Minimises </a:t>
            </a:r>
            <a:r>
              <a:rPr lang="en-AU" b="1" i="1" dirty="0"/>
              <a:t>the socio-economic risk </a:t>
            </a:r>
            <a:r>
              <a:rPr lang="en-AU" i="1" dirty="0"/>
              <a:t>of deprecating the well-established and proven sharing dual threshold option used by IEEE 802.11 today.</a:t>
            </a:r>
            <a:endParaRPr lang="en-AU" i="1" dirty="0"/>
          </a:p>
        </p:txBody>
      </p:sp>
      <p:sp>
        <p:nvSpPr>
          <p:cNvPr id="4" name="Content Placeholder 3"/>
          <p:cNvSpPr>
            <a:spLocks noGrp="1"/>
          </p:cNvSpPr>
          <p:nvPr>
            <p:ph sz="half" idx="2"/>
          </p:nvPr>
        </p:nvSpPr>
        <p:spPr/>
        <p:txBody>
          <a:bodyPr/>
          <a:lstStyle/>
          <a:p>
            <a:r>
              <a:rPr lang="en-AU" dirty="0" smtClean="0"/>
              <a:t>Commentary</a:t>
            </a:r>
          </a:p>
          <a:p>
            <a:pPr lvl="1"/>
            <a:r>
              <a:rPr lang="en-AU" dirty="0" smtClean="0"/>
              <a:t>Wi-Fi has proven over many years that the PD/ED mechanism works</a:t>
            </a:r>
          </a:p>
          <a:p>
            <a:pPr lvl="1"/>
            <a:r>
              <a:rPr lang="en-AU" dirty="0" smtClean="0"/>
              <a:t>It has also enabled significant socio-economic benefits</a:t>
            </a:r>
          </a:p>
          <a:p>
            <a:pPr lvl="1"/>
            <a:r>
              <a:rPr lang="en-AU" dirty="0" smtClean="0"/>
              <a:t>Replacing the PD/ED mechanism now for a less sophisticated technology (a backward step) risks all those benefits</a:t>
            </a:r>
          </a:p>
          <a:p>
            <a:pPr lvl="1"/>
            <a:r>
              <a:rPr lang="en-AU" dirty="0" smtClean="0"/>
              <a:t>It is not worth it and is not needed for any known reason!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17</a:t>
            </a:fld>
            <a:endParaRPr lang="en-US"/>
          </a:p>
        </p:txBody>
      </p:sp>
    </p:spTree>
    <p:extLst>
      <p:ext uri="{BB962C8B-B14F-4D97-AF65-F5344CB8AC3E}">
        <p14:creationId xmlns:p14="http://schemas.microsoft.com/office/powerpoint/2010/main" val="1885136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LS advocates for both PD/ED and EN-only based </a:t>
            </a:r>
            <a:r>
              <a:rPr lang="en-AU" dirty="0" smtClean="0"/>
              <a:t>on </a:t>
            </a:r>
            <a:r>
              <a:rPr lang="en-GB" dirty="0" smtClean="0"/>
              <a:t>minimising </a:t>
            </a:r>
            <a:r>
              <a:rPr lang="en-GB" dirty="0"/>
              <a:t>the socio-economic risk </a:t>
            </a:r>
            <a:endParaRPr lang="en-AU" b="0" dirty="0"/>
          </a:p>
        </p:txBody>
      </p:sp>
      <p:sp>
        <p:nvSpPr>
          <p:cNvPr id="3" name="Content Placeholder 2"/>
          <p:cNvSpPr>
            <a:spLocks noGrp="1"/>
          </p:cNvSpPr>
          <p:nvPr>
            <p:ph sz="half" idx="1"/>
          </p:nvPr>
        </p:nvSpPr>
        <p:spPr/>
        <p:txBody>
          <a:bodyPr/>
          <a:lstStyle/>
          <a:p>
            <a:r>
              <a:rPr lang="en-AU" dirty="0" smtClean="0"/>
              <a:t>LS text </a:t>
            </a:r>
          </a:p>
          <a:p>
            <a:pPr lvl="2"/>
            <a:r>
              <a:rPr lang="en-AU" b="1" i="1" dirty="0" smtClean="0"/>
              <a:t>Minimises </a:t>
            </a:r>
            <a:r>
              <a:rPr lang="en-AU" b="1" i="1" dirty="0"/>
              <a:t>the socio-economic risk </a:t>
            </a:r>
            <a:r>
              <a:rPr lang="en-AU" i="1" dirty="0"/>
              <a:t>of deprecating the well-established and proven sharing dual threshold option used by IEEE 802.11 today.</a:t>
            </a:r>
            <a:endParaRPr lang="en-AU" i="1" dirty="0"/>
          </a:p>
        </p:txBody>
      </p:sp>
      <p:sp>
        <p:nvSpPr>
          <p:cNvPr id="4" name="Content Placeholder 3"/>
          <p:cNvSpPr>
            <a:spLocks noGrp="1"/>
          </p:cNvSpPr>
          <p:nvPr>
            <p:ph sz="half" idx="2"/>
          </p:nvPr>
        </p:nvSpPr>
        <p:spPr/>
        <p:txBody>
          <a:bodyPr/>
          <a:lstStyle/>
          <a:p>
            <a:r>
              <a:rPr lang="en-AU" dirty="0" smtClean="0"/>
              <a:t>Commentary</a:t>
            </a:r>
          </a:p>
          <a:p>
            <a:pPr lvl="1"/>
            <a:r>
              <a:rPr lang="en-AU" dirty="0" smtClean="0"/>
              <a:t>Wi-Fi has proven over many years that the PD/ED mechanism works</a:t>
            </a:r>
          </a:p>
          <a:p>
            <a:pPr lvl="1"/>
            <a:r>
              <a:rPr lang="en-AU" dirty="0" smtClean="0"/>
              <a:t>It has also enabled significant socio-economic benefits</a:t>
            </a:r>
          </a:p>
          <a:p>
            <a:pPr lvl="1"/>
            <a:r>
              <a:rPr lang="en-AU" dirty="0" smtClean="0"/>
              <a:t>Replacing the PD/ED mechanism now for a less sophisticated technology (a backward step) risks all those benefits</a:t>
            </a:r>
          </a:p>
          <a:p>
            <a:pPr lvl="1"/>
            <a:r>
              <a:rPr lang="en-AU" dirty="0" smtClean="0"/>
              <a:t>It is not worth it and is not needed for any known reason!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18</a:t>
            </a:fld>
            <a:endParaRPr lang="en-US"/>
          </a:p>
        </p:txBody>
      </p:sp>
    </p:spTree>
    <p:extLst>
      <p:ext uri="{BB962C8B-B14F-4D97-AF65-F5344CB8AC3E}">
        <p14:creationId xmlns:p14="http://schemas.microsoft.com/office/powerpoint/2010/main" val="3342048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LS </a:t>
            </a:r>
            <a:r>
              <a:rPr lang="en-AU" dirty="0" smtClean="0"/>
              <a:t>states 802.11 wants to work with ETSI BRAN</a:t>
            </a:r>
            <a:endParaRPr lang="en-AU" b="0" dirty="0"/>
          </a:p>
        </p:txBody>
      </p:sp>
      <p:sp>
        <p:nvSpPr>
          <p:cNvPr id="3" name="Content Placeholder 2"/>
          <p:cNvSpPr>
            <a:spLocks noGrp="1"/>
          </p:cNvSpPr>
          <p:nvPr>
            <p:ph sz="half" idx="1"/>
          </p:nvPr>
        </p:nvSpPr>
        <p:spPr/>
        <p:txBody>
          <a:bodyPr/>
          <a:lstStyle/>
          <a:p>
            <a:r>
              <a:rPr lang="en-AU" dirty="0" smtClean="0"/>
              <a:t>LS text </a:t>
            </a:r>
          </a:p>
          <a:p>
            <a:pPr lvl="1"/>
            <a:r>
              <a:rPr lang="en-GB" i="1" dirty="0"/>
              <a:t>The IEEE 802.11 WG will make use of its existing liaison with ETSI BRAN to monitor ETSI BRAN’s plans to revise EN 301 </a:t>
            </a:r>
            <a:r>
              <a:rPr lang="en-GB" i="1" dirty="0" smtClean="0"/>
              <a:t>893</a:t>
            </a:r>
          </a:p>
          <a:p>
            <a:pPr lvl="1"/>
            <a:r>
              <a:rPr lang="en-GB" i="1" dirty="0" smtClean="0"/>
              <a:t>The </a:t>
            </a:r>
            <a:r>
              <a:rPr lang="en-GB" i="1" dirty="0"/>
              <a:t>IEEE 802.11 Working Group would be delighted to assist ETSI BRAN in relation to these topics.</a:t>
            </a:r>
            <a:endParaRPr lang="en-AU" sz="1600" i="1" dirty="0"/>
          </a:p>
        </p:txBody>
      </p:sp>
      <p:sp>
        <p:nvSpPr>
          <p:cNvPr id="4" name="Content Placeholder 3"/>
          <p:cNvSpPr>
            <a:spLocks noGrp="1"/>
          </p:cNvSpPr>
          <p:nvPr>
            <p:ph sz="half" idx="2"/>
          </p:nvPr>
        </p:nvSpPr>
        <p:spPr/>
        <p:txBody>
          <a:bodyPr/>
          <a:lstStyle/>
          <a:p>
            <a:r>
              <a:rPr lang="en-AU" dirty="0" smtClean="0"/>
              <a:t>Commentary</a:t>
            </a:r>
          </a:p>
          <a:p>
            <a:pPr lvl="1"/>
            <a:r>
              <a:rPr lang="en-AU" dirty="0" smtClean="0"/>
              <a:t>802.11 WG wants to work with ETSI BRAN on these issues</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19</a:t>
            </a:fld>
            <a:endParaRPr lang="en-US"/>
          </a:p>
        </p:txBody>
      </p:sp>
    </p:spTree>
    <p:extLst>
      <p:ext uri="{BB962C8B-B14F-4D97-AF65-F5344CB8AC3E}">
        <p14:creationId xmlns:p14="http://schemas.microsoft.com/office/powerpoint/2010/main" val="3342048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LS to ETSI BRAN supports the continuing support for PD/ED sharing mechanism</a:t>
            </a:r>
            <a:endParaRPr lang="en-AU" dirty="0"/>
          </a:p>
        </p:txBody>
      </p:sp>
      <p:sp>
        <p:nvSpPr>
          <p:cNvPr id="3" name="Content Placeholder 2"/>
          <p:cNvSpPr>
            <a:spLocks noGrp="1"/>
          </p:cNvSpPr>
          <p:nvPr>
            <p:ph idx="1"/>
          </p:nvPr>
        </p:nvSpPr>
        <p:spPr/>
        <p:txBody>
          <a:bodyPr/>
          <a:lstStyle/>
          <a:p>
            <a:pPr lvl="1"/>
            <a:r>
              <a:rPr lang="en-AU" dirty="0" smtClean="0"/>
              <a:t>On 6 June 2017, the Chair of IEEE 802.11 WG forwarded a </a:t>
            </a:r>
            <a:r>
              <a:rPr lang="en-AU" dirty="0" smtClean="0">
                <a:hlinkClick r:id="rId2"/>
              </a:rPr>
              <a:t>Liaison Statement</a:t>
            </a:r>
            <a:r>
              <a:rPr lang="en-AU" dirty="0" smtClean="0"/>
              <a:t> (LS) from IEEE 802.11 WG to the Chair of ETSI BRAN</a:t>
            </a:r>
          </a:p>
          <a:p>
            <a:pPr lvl="1"/>
            <a:r>
              <a:rPr lang="en-AU" dirty="0" smtClean="0"/>
              <a:t>The LS articulates IEEE 802.11 WG’s  recommendations to ETSI BRAN related to the next revision of EN 301 893</a:t>
            </a:r>
          </a:p>
          <a:p>
            <a:pPr lvl="2"/>
            <a:r>
              <a:rPr lang="en-AU" dirty="0" smtClean="0"/>
              <a:t>Recommendation: EN 301 893 should continue supporting the use of the “</a:t>
            </a:r>
            <a:r>
              <a:rPr lang="en-GB" dirty="0" smtClean="0"/>
              <a:t>dual threshold option”</a:t>
            </a:r>
          </a:p>
          <a:p>
            <a:pPr lvl="2"/>
            <a:r>
              <a:rPr lang="en-GB" dirty="0" smtClean="0"/>
              <a:t>The </a:t>
            </a:r>
            <a:r>
              <a:rPr lang="en-AU" dirty="0" smtClean="0"/>
              <a:t>“</a:t>
            </a:r>
            <a:r>
              <a:rPr lang="en-GB" dirty="0" smtClean="0"/>
              <a:t>dual threshold option” is the sharing mechanism using  both Preamble Detection and Energy Detection currently used by IEEE 802.11a/n/ac</a:t>
            </a:r>
          </a:p>
          <a:p>
            <a:pPr lvl="2"/>
            <a:r>
              <a:rPr lang="en-AU" dirty="0" smtClean="0"/>
              <a:t>It is suggested that any technology be allowed to use the option, not just IEEE 802.11 based technologies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802.11 </a:t>
            </a:r>
            <a:r>
              <a:rPr lang="en-AU" dirty="0" smtClean="0"/>
              <a:t>WG wants to work with ETSI BRAN </a:t>
            </a:r>
            <a:r>
              <a:rPr lang="en-AU" dirty="0"/>
              <a:t>to include </a:t>
            </a:r>
            <a:r>
              <a:rPr lang="en-AU" dirty="0" smtClean="0"/>
              <a:t>PD/ED in a revised </a:t>
            </a:r>
            <a:r>
              <a:rPr lang="en-AU" dirty="0"/>
              <a:t>adaptivity </a:t>
            </a:r>
            <a:r>
              <a:rPr lang="en-AU" dirty="0" smtClean="0"/>
              <a:t>clause</a:t>
            </a:r>
            <a:endParaRPr lang="en-AU" dirty="0"/>
          </a:p>
        </p:txBody>
      </p:sp>
      <p:sp>
        <p:nvSpPr>
          <p:cNvPr id="3" name="Content Placeholder 2"/>
          <p:cNvSpPr>
            <a:spLocks noGrp="1"/>
          </p:cNvSpPr>
          <p:nvPr>
            <p:ph idx="1"/>
          </p:nvPr>
        </p:nvSpPr>
        <p:spPr/>
        <p:txBody>
          <a:bodyPr/>
          <a:lstStyle/>
          <a:p>
            <a:r>
              <a:rPr lang="en-AU" dirty="0" smtClean="0"/>
              <a:t>What 802.11 WG wants/believes</a:t>
            </a:r>
          </a:p>
          <a:p>
            <a:pPr lvl="1"/>
            <a:r>
              <a:rPr lang="en-AU" dirty="0" smtClean="0"/>
              <a:t>The PD/ED mechanism is better than PD-only to share 5GHz</a:t>
            </a:r>
          </a:p>
          <a:p>
            <a:pPr lvl="1"/>
            <a:r>
              <a:rPr lang="en-AU" dirty="0" smtClean="0"/>
              <a:t>It is acceptable for both mechanisms to be allowed by EN 301 893, albeit not ideal</a:t>
            </a:r>
          </a:p>
          <a:p>
            <a:pPr lvl="1"/>
            <a:r>
              <a:rPr lang="en-AU" dirty="0" smtClean="0"/>
              <a:t>802.11ax (or indeed any technology) should be able to continue using the PD/ED mechanism after the EN 301 893 revision</a:t>
            </a:r>
          </a:p>
          <a:p>
            <a:pPr lvl="1"/>
            <a:r>
              <a:rPr lang="en-AU" dirty="0" smtClean="0"/>
              <a:t>802.11 WG wants to work with ETSI BRAN to include the PD/ED mechanism in the revised adaptivity clause in EN 301 893</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657324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ETSI BRAN should agree to work with 802.11 WG on potentially including PD/ED </a:t>
            </a:r>
            <a:r>
              <a:rPr lang="en-AU" dirty="0"/>
              <a:t>in a revised adaptivity clause</a:t>
            </a: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There is no reason for ETSI BRAN exclude an interested stakeholder</a:t>
            </a:r>
          </a:p>
          <a:p>
            <a:pPr lvl="1"/>
            <a:r>
              <a:rPr lang="en-AU" dirty="0" smtClean="0"/>
              <a:t>Of course, it can’t guarantee the 802.11 WG’s  desired outcome at this time</a:t>
            </a:r>
          </a:p>
          <a:p>
            <a:pPr lvl="1"/>
            <a:r>
              <a:rPr lang="en-AU" dirty="0" smtClean="0"/>
              <a:t>On the other hand it should not reject it either because 802.11 WG is an important and significant stakeholder</a:t>
            </a:r>
          </a:p>
          <a:p>
            <a:pPr lvl="1"/>
            <a:r>
              <a:rPr lang="en-AU" dirty="0" smtClean="0"/>
              <a:t>The most appropriate action is to ensure the EN 301 893 revision WI allows for the possibility that the PD/ED mechanism continues to be allowed … for all technologies, including 802.11ax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696392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is designed to assist discussion by ETSI BRAN of 802.11 WG’s LS </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This document displays the LS in </a:t>
            </a:r>
            <a:r>
              <a:rPr lang="en-AU" dirty="0" err="1" smtClean="0"/>
              <a:t>ppt</a:t>
            </a:r>
            <a:r>
              <a:rPr lang="en-AU" dirty="0" smtClean="0"/>
              <a:t> form</a:t>
            </a:r>
          </a:p>
          <a:p>
            <a:pPr lvl="2"/>
            <a:r>
              <a:rPr lang="en-AU" dirty="0" smtClean="0"/>
              <a:t>In left column of each page</a:t>
            </a:r>
          </a:p>
          <a:p>
            <a:pPr lvl="1"/>
            <a:r>
              <a:rPr lang="en-AU" dirty="0" smtClean="0"/>
              <a:t>The LS text is accompanied by explanatory commentary by the author of this presentation</a:t>
            </a:r>
          </a:p>
          <a:p>
            <a:pPr lvl="2"/>
            <a:r>
              <a:rPr lang="en-AU" dirty="0"/>
              <a:t>In left column of each page</a:t>
            </a:r>
          </a:p>
          <a:p>
            <a:pPr lvl="1"/>
            <a:r>
              <a:rPr lang="en-AU" dirty="0" smtClean="0"/>
              <a:t>The commentary was not approved by the IEEE 802.11 WG and represents the views of the author only (Andrew Myles, Cisco)</a:t>
            </a:r>
          </a:p>
          <a:p>
            <a:pPr lvl="1"/>
            <a:r>
              <a:rPr lang="en-AU" dirty="0" smtClean="0"/>
              <a:t>The presentation is designed to facilitate discussion of the LS at the ETSI BRAN meeting in July 2017 </a:t>
            </a:r>
          </a:p>
          <a:p>
            <a:pPr lvl="1"/>
            <a:r>
              <a:rPr lang="en-AU" dirty="0"/>
              <a:t>The presentation </a:t>
            </a:r>
            <a:r>
              <a:rPr lang="en-AU" dirty="0" smtClean="0"/>
              <a:t>concludes by asserting </a:t>
            </a:r>
            <a:r>
              <a:rPr lang="en-AU" dirty="0"/>
              <a:t>ETSI BRAN should agree to work with 802.11 WG on potentially </a:t>
            </a:r>
            <a:r>
              <a:rPr lang="en-AU" dirty="0" smtClean="0"/>
              <a:t>including </a:t>
            </a:r>
            <a:r>
              <a:rPr lang="en-AU" dirty="0"/>
              <a:t>PD/ED in a revised adaptivity clause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2835662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explains that any views contained within it are from a 802.11 WG perspective only</a:t>
            </a:r>
            <a:endParaRPr lang="en-AU" dirty="0"/>
          </a:p>
        </p:txBody>
      </p:sp>
      <p:sp>
        <p:nvSpPr>
          <p:cNvPr id="3" name="Content Placeholder 2"/>
          <p:cNvSpPr>
            <a:spLocks noGrp="1"/>
          </p:cNvSpPr>
          <p:nvPr>
            <p:ph sz="half" idx="1"/>
          </p:nvPr>
        </p:nvSpPr>
        <p:spPr/>
        <p:txBody>
          <a:bodyPr/>
          <a:lstStyle/>
          <a:p>
            <a:r>
              <a:rPr lang="en-GB" dirty="0" smtClean="0"/>
              <a:t>LS text</a:t>
            </a:r>
          </a:p>
          <a:p>
            <a:pPr lvl="1"/>
            <a:r>
              <a:rPr lang="en-GB" i="1" dirty="0" smtClean="0"/>
              <a:t>This </a:t>
            </a:r>
            <a:r>
              <a:rPr lang="en-GB" i="1" dirty="0"/>
              <a:t>is an approved liaison statement from IEEE </a:t>
            </a:r>
            <a:r>
              <a:rPr lang="en-GB" i="1" dirty="0" smtClean="0"/>
              <a:t>802.11</a:t>
            </a:r>
          </a:p>
          <a:p>
            <a:pPr lvl="1"/>
            <a:r>
              <a:rPr lang="en-GB" i="1" dirty="0" smtClean="0"/>
              <a:t>It </a:t>
            </a:r>
            <a:r>
              <a:rPr lang="en-GB" i="1" dirty="0"/>
              <a:t>does not necessarily reflect a position of the IEEE, the IEEE Standards Association or IEEE </a:t>
            </a:r>
            <a:r>
              <a:rPr lang="en-GB" i="1" dirty="0" smtClean="0"/>
              <a:t>802</a:t>
            </a:r>
            <a:endParaRPr lang="en-AU" i="1" dirty="0"/>
          </a:p>
        </p:txBody>
      </p:sp>
      <p:sp>
        <p:nvSpPr>
          <p:cNvPr id="4" name="Content Placeholder 3"/>
          <p:cNvSpPr>
            <a:spLocks noGrp="1"/>
          </p:cNvSpPr>
          <p:nvPr>
            <p:ph sz="half" idx="2"/>
          </p:nvPr>
        </p:nvSpPr>
        <p:spPr/>
        <p:txBody>
          <a:bodyPr/>
          <a:lstStyle/>
          <a:p>
            <a:r>
              <a:rPr lang="en-AU" dirty="0" smtClean="0"/>
              <a:t>Commentary</a:t>
            </a:r>
          </a:p>
          <a:p>
            <a:pPr lvl="1"/>
            <a:r>
              <a:rPr lang="en-AU" dirty="0" smtClean="0"/>
              <a:t>The LS was developed in the 802.11 PDED ad hoc ( which has now become the IEEE 802.11 Coexistence SC)</a:t>
            </a:r>
          </a:p>
          <a:p>
            <a:pPr lvl="1"/>
            <a:r>
              <a:rPr lang="en-AU" dirty="0" smtClean="0"/>
              <a:t>It was approved by the 802.11 WG on 10 May 2017 at its final plenary in Korea</a:t>
            </a:r>
          </a:p>
          <a:p>
            <a:pPr lvl="2"/>
            <a:r>
              <a:rPr lang="en-AU" dirty="0" smtClean="0"/>
              <a:t>With no negative votes!</a:t>
            </a:r>
          </a:p>
          <a:p>
            <a:pPr lvl="1"/>
            <a:r>
              <a:rPr lang="en-AU" dirty="0" smtClean="0"/>
              <a:t>It was not considered for approval by any other IEEE entity and represents the view of the 802.11 WG only</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a:t>
            </a:fld>
            <a:endParaRPr lang="en-US"/>
          </a:p>
        </p:txBody>
      </p:sp>
    </p:spTree>
    <p:extLst>
      <p:ext uri="{BB962C8B-B14F-4D97-AF65-F5344CB8AC3E}">
        <p14:creationId xmlns:p14="http://schemas.microsoft.com/office/powerpoint/2010/main" val="274771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the 802.11 WG is </a:t>
            </a:r>
            <a:r>
              <a:rPr lang="en-AU" dirty="0" err="1" smtClean="0"/>
              <a:t>particulatly</a:t>
            </a:r>
            <a:r>
              <a:rPr lang="en-AU" dirty="0" smtClean="0"/>
              <a:t> interested in adaptivity clause of EN 301 893</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GB" i="1" dirty="0"/>
              <a:t>The IEEE 802.11 Working Group has been monitoring the work in ETSI BRAN to develop version 2.1.0 of Harmonized Standard (HS) EN 301 </a:t>
            </a:r>
            <a:r>
              <a:rPr lang="en-GB" i="1" dirty="0" smtClean="0"/>
              <a:t>893</a:t>
            </a:r>
          </a:p>
          <a:p>
            <a:pPr lvl="1"/>
            <a:r>
              <a:rPr lang="en-GB" i="1" dirty="0" smtClean="0"/>
              <a:t>The </a:t>
            </a:r>
            <a:r>
              <a:rPr lang="en-GB" i="1" dirty="0"/>
              <a:t>revised adaptivity clause in EN 301 893 is of interest to the IEEE 802.11 Working Group (WG) because it is one aspect of sharing of the 5 GHz unlicensed band in Europe, particularly as new non-802.11 technologies might be introduced into the band.</a:t>
            </a:r>
            <a:endParaRPr lang="en-AU" i="1" dirty="0"/>
          </a:p>
          <a:p>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is interested in and is following the work of ETSI BRAN to develop the revised adaptivity clause in </a:t>
            </a:r>
            <a:r>
              <a:rPr lang="en-GB" dirty="0"/>
              <a:t>EN 301 893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a:t>
            </a:fld>
            <a:endParaRPr lang="en-US"/>
          </a:p>
        </p:txBody>
      </p:sp>
    </p:spTree>
    <p:extLst>
      <p:ext uri="{BB962C8B-B14F-4D97-AF65-F5344CB8AC3E}">
        <p14:creationId xmlns:p14="http://schemas.microsoft.com/office/powerpoint/2010/main" val="1815892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states 802.11 WG is pleased the PD/ED mechanism is allowed for adaptivity for 802.11a/n/ac </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AU" i="1" dirty="0"/>
              <a:t>The IEEE 802.11 Working Group is pleased to note that EN 301 893 v2.1.0 continues the tradition of previous versions of the standard by explicitly allowing the use of IEEE 802.11 conformant equipment at the same energy detection threshold </a:t>
            </a:r>
            <a:r>
              <a:rPr lang="en-AU" i="1" dirty="0" smtClean="0"/>
              <a:t>that </a:t>
            </a:r>
            <a:r>
              <a:rPr lang="en-AU" i="1" strike="sngStrike" dirty="0" smtClean="0">
                <a:solidFill>
                  <a:srgbClr val="FF0000"/>
                </a:solidFill>
              </a:rPr>
              <a:t>has</a:t>
            </a:r>
            <a:r>
              <a:rPr lang="en-AU" i="1" dirty="0" smtClean="0"/>
              <a:t> </a:t>
            </a:r>
            <a:r>
              <a:rPr lang="en-AU" i="1" dirty="0" smtClean="0">
                <a:solidFill>
                  <a:srgbClr val="FF0000"/>
                </a:solidFill>
              </a:rPr>
              <a:t>was </a:t>
            </a:r>
            <a:r>
              <a:rPr lang="en-AU" i="1" dirty="0" smtClean="0"/>
              <a:t>defined </a:t>
            </a:r>
            <a:r>
              <a:rPr lang="en-AU" i="1" dirty="0"/>
              <a:t>in 1999, in combination with IEEE 802.11’s own preamble detection mechanism (which we will refer to as the “dual threshold option</a:t>
            </a:r>
            <a:r>
              <a:rPr lang="en-AU" i="1" dirty="0" smtClean="0"/>
              <a:t>”).</a:t>
            </a:r>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is pleased with the decision by ETSI BRAN to continue allow 802.11a/n/ac systems to used the traditional PD/ED based sharing mechanism, at least for the time being</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6</a:t>
            </a:fld>
            <a:endParaRPr lang="en-US"/>
          </a:p>
        </p:txBody>
      </p:sp>
    </p:spTree>
    <p:extLst>
      <p:ext uri="{BB962C8B-B14F-4D97-AF65-F5344CB8AC3E}">
        <p14:creationId xmlns:p14="http://schemas.microsoft.com/office/powerpoint/2010/main" val="13906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implies that ED-only is a lesser adaptivity mechanism by being more conservative</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AU" i="1" dirty="0" smtClean="0"/>
              <a:t>In </a:t>
            </a:r>
            <a:r>
              <a:rPr lang="en-AU" i="1" dirty="0"/>
              <a:t>contrast, EN 301 893 v2.1.0 requires non-IEEE 802.11 conformant equipment to use a more conservative energy detection-only mechanism and threshold.</a:t>
            </a:r>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notes that other equipment is required to use the more conservative ED-only mechanism</a:t>
            </a:r>
          </a:p>
          <a:p>
            <a:pPr lvl="1"/>
            <a:r>
              <a:rPr lang="en-AU" dirty="0" smtClean="0"/>
              <a:t>One implication is that other equipment is missing out on the benefits of </a:t>
            </a:r>
            <a:r>
              <a:rPr lang="en-AU" dirty="0"/>
              <a:t>the </a:t>
            </a:r>
            <a:r>
              <a:rPr lang="en-AU" dirty="0" smtClean="0"/>
              <a:t>PD/ED </a:t>
            </a:r>
            <a:r>
              <a:rPr lang="en-AU" dirty="0"/>
              <a:t>based sharing </a:t>
            </a:r>
            <a:r>
              <a:rPr lang="en-AU" dirty="0" smtClean="0"/>
              <a:t>mechanism</a:t>
            </a:r>
          </a:p>
          <a:p>
            <a:pPr lvl="1"/>
            <a:r>
              <a:rPr lang="en-AU" dirty="0" smtClean="0"/>
              <a:t>This is made clearer later in the LS when it is suggested the </a:t>
            </a:r>
            <a:r>
              <a:rPr lang="en-AU" dirty="0"/>
              <a:t>PD/ED based sharing </a:t>
            </a:r>
            <a:r>
              <a:rPr lang="en-AU" dirty="0" smtClean="0"/>
              <a:t>mechanism be made available for use by all technologies</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7</a:t>
            </a:fld>
            <a:endParaRPr lang="en-US"/>
          </a:p>
        </p:txBody>
      </p:sp>
    </p:spTree>
    <p:extLst>
      <p:ext uri="{BB962C8B-B14F-4D97-AF65-F5344CB8AC3E}">
        <p14:creationId xmlns:p14="http://schemas.microsoft.com/office/powerpoint/2010/main" val="66202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the PD/ED mechanism was actually jointly developed by 802.11 WG and ETSI BRAN </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AU" i="1" dirty="0"/>
              <a:t>The inclusion of the dual threshold option in EN 301 893 recognizes ETSI BRAN’s history of developing </a:t>
            </a:r>
            <a:r>
              <a:rPr lang="en-AU" i="1" dirty="0" err="1"/>
              <a:t>HiperLAN</a:t>
            </a:r>
            <a:r>
              <a:rPr lang="en-AU" i="1" dirty="0"/>
              <a:t>/2 Physical Layer (PHY) design in close collaboration with the IEEE 802.11 WG. </a:t>
            </a:r>
            <a:r>
              <a:rPr lang="en-AU" i="1" dirty="0" smtClean="0"/>
              <a:t>The jointly developed preamble and energy detection mechanisms for the </a:t>
            </a:r>
            <a:r>
              <a:rPr lang="en-AU" i="1" dirty="0" err="1" smtClean="0"/>
              <a:t>HiperLAN</a:t>
            </a:r>
            <a:r>
              <a:rPr lang="en-AU" i="1" dirty="0" smtClean="0"/>
              <a:t>/2 and IEEE 802.11 standards had been established when the 5 GHz band had a technology dependent assignment in Europe. </a:t>
            </a:r>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notes that the PD/ED mechanisms actually have a history going back to previous collaborations between the 802.11 WG and ETSI BRAN</a:t>
            </a:r>
          </a:p>
          <a:p>
            <a:pPr lvl="1"/>
            <a:r>
              <a:rPr lang="en-AU" dirty="0" smtClean="0"/>
              <a:t>The developers of </a:t>
            </a:r>
            <a:r>
              <a:rPr lang="en-AU" dirty="0" err="1" smtClean="0"/>
              <a:t>HiperLAN</a:t>
            </a:r>
            <a:r>
              <a:rPr lang="en-AU" dirty="0" smtClean="0"/>
              <a:t>/2 recognised the importance of  PD by their efforts to agree on a joint PD/ED mechanism with 802.11 WG</a:t>
            </a:r>
          </a:p>
          <a:p>
            <a:pPr lvl="1"/>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a:t>
            </a:fld>
            <a:endParaRPr lang="en-US"/>
          </a:p>
        </p:txBody>
      </p:sp>
    </p:spTree>
    <p:extLst>
      <p:ext uri="{BB962C8B-B14F-4D97-AF65-F5344CB8AC3E}">
        <p14:creationId xmlns:p14="http://schemas.microsoft.com/office/powerpoint/2010/main" val="334980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notes that the Wi-Fi market in Europe is continuing undisrupted in the short term</a:t>
            </a:r>
            <a:endParaRPr lang="en-AU" dirty="0"/>
          </a:p>
        </p:txBody>
      </p:sp>
      <p:sp>
        <p:nvSpPr>
          <p:cNvPr id="3" name="Content Placeholder 2"/>
          <p:cNvSpPr>
            <a:spLocks noGrp="1"/>
          </p:cNvSpPr>
          <p:nvPr>
            <p:ph sz="half" idx="1"/>
          </p:nvPr>
        </p:nvSpPr>
        <p:spPr/>
        <p:txBody>
          <a:bodyPr/>
          <a:lstStyle/>
          <a:p>
            <a:r>
              <a:rPr lang="en-AU" dirty="0" smtClean="0"/>
              <a:t>LS text </a:t>
            </a:r>
          </a:p>
          <a:p>
            <a:pPr lvl="1"/>
            <a:r>
              <a:rPr lang="en-AU" i="1" dirty="0" smtClean="0"/>
              <a:t>A </a:t>
            </a:r>
            <a:r>
              <a:rPr lang="en-AU" i="1" dirty="0"/>
              <a:t>continued inclusion of the dual threshold option permits the industry to put existing IEEE 802.11 designs unmodified to the European market.</a:t>
            </a:r>
            <a:endParaRPr lang="en-AU" dirty="0"/>
          </a:p>
        </p:txBody>
      </p:sp>
      <p:sp>
        <p:nvSpPr>
          <p:cNvPr id="4" name="Content Placeholder 3"/>
          <p:cNvSpPr>
            <a:spLocks noGrp="1"/>
          </p:cNvSpPr>
          <p:nvPr>
            <p:ph sz="half" idx="2"/>
          </p:nvPr>
        </p:nvSpPr>
        <p:spPr/>
        <p:txBody>
          <a:bodyPr/>
          <a:lstStyle/>
          <a:p>
            <a:r>
              <a:rPr lang="en-AU" dirty="0"/>
              <a:t>Commentary</a:t>
            </a:r>
          </a:p>
          <a:p>
            <a:pPr lvl="1"/>
            <a:r>
              <a:rPr lang="en-AU" dirty="0" smtClean="0"/>
              <a:t>802.11 WG highlights the role played </a:t>
            </a:r>
            <a:r>
              <a:rPr lang="en-AU" i="1" dirty="0" smtClean="0"/>
              <a:t>by </a:t>
            </a:r>
            <a:r>
              <a:rPr lang="en-AU" i="1" dirty="0"/>
              <a:t>continued inclusion of the dual threshold option </a:t>
            </a:r>
            <a:r>
              <a:rPr lang="en-AU" dirty="0" smtClean="0"/>
              <a:t>in enabling the continuation of the status quo wrt 802.11 in the market</a:t>
            </a:r>
          </a:p>
          <a:p>
            <a:pPr lvl="1"/>
            <a:r>
              <a:rPr lang="en-AU" dirty="0" smtClean="0"/>
              <a:t>This is a good thing because it allows Wi-Fi to continue to be a driver of great socio-economic outcomes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a:t>
            </a:fld>
            <a:endParaRPr lang="en-US"/>
          </a:p>
        </p:txBody>
      </p:sp>
    </p:spTree>
    <p:extLst>
      <p:ext uri="{BB962C8B-B14F-4D97-AF65-F5344CB8AC3E}">
        <p14:creationId xmlns:p14="http://schemas.microsoft.com/office/powerpoint/2010/main" val="10599899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2206</Words>
  <Application>Microsoft Office PowerPoint</Application>
  <PresentationFormat>On-screen Show (4:3)</PresentationFormat>
  <Paragraphs>196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Supporting presentation for IEEE 802.11 WG Liaison Statement to ETSI BRAN relating to next revision of EN 301 893</vt:lpstr>
      <vt:lpstr>802.11 WG LS to ETSI BRAN supports the continuing support for PD/ED sharing mechanism</vt:lpstr>
      <vt:lpstr>This presentation is designed to assist discussion by ETSI BRAN of 802.11 WG’s LS </vt:lpstr>
      <vt:lpstr>The LS explains that any views contained within it are from a 802.11 WG perspective only</vt:lpstr>
      <vt:lpstr>The LS notes the 802.11 WG is particulatly interested in adaptivity clause of EN 301 893</vt:lpstr>
      <vt:lpstr>The LS states 802.11 WG is pleased the PD/ED mechanism is allowed for adaptivity for 802.11a/n/ac </vt:lpstr>
      <vt:lpstr>The LS implies that ED-only is a lesser adaptivity mechanism by being more conservative</vt:lpstr>
      <vt:lpstr>The LS notes the PD/ED mechanism was actually jointly developed by 802.11 WG and ETSI BRAN </vt:lpstr>
      <vt:lpstr>The LS notes that the Wi-Fi market in Europe is continuing undisrupted in the short term</vt:lpstr>
      <vt:lpstr>The LS notes that EN 301 893 does not allow the use of the PD/ED mechanism by 802.11ax</vt:lpstr>
      <vt:lpstr>The LS notes the 802.11 WG has an interest in revisions to the adaptivity clause in EN 301 893</vt:lpstr>
      <vt:lpstr>The LS asserts that the PD/ED mechanism is the best way to ensure fair and efficient use of 5GHz</vt:lpstr>
      <vt:lpstr>The LS notes that 802.11 WG accepts that an ED-only mechanism should be included as an option</vt:lpstr>
      <vt:lpstr>The LS advocates for both PD/ED and EN-only based on fair sharing  </vt:lpstr>
      <vt:lpstr>The LS advocates for both PD/ED and EN-only based on technology neutrality </vt:lpstr>
      <vt:lpstr>The LS advocates for both PD/ED and EN-only based avoiding a backward technology step</vt:lpstr>
      <vt:lpstr>The LS advocates for both PD/ED and EN-only based on minimising the socio-economic risk </vt:lpstr>
      <vt:lpstr>The LS advocates for both PD/ED and EN-only based on minimising the socio-economic risk </vt:lpstr>
      <vt:lpstr>The LS states 802.11 wants to work with ETSI BRAN</vt:lpstr>
      <vt:lpstr>802.11 WG wants to work with ETSI BRAN to include PD/ED in a revised adaptivity clause</vt:lpstr>
      <vt:lpstr>ETSI BRAN should agree to work with 802.11 WG on potentially including PD/ED in a revised adaptivity clause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2017-06-16T06:12:46Z</dcterms:modified>
</cp:coreProperties>
</file>