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17" r:id="rId3"/>
    <p:sldId id="318" r:id="rId4"/>
    <p:sldId id="331" r:id="rId5"/>
    <p:sldId id="319" r:id="rId6"/>
    <p:sldId id="325" r:id="rId7"/>
    <p:sldId id="321" r:id="rId8"/>
    <p:sldId id="322" r:id="rId9"/>
    <p:sldId id="330" r:id="rId10"/>
    <p:sldId id="323" r:id="rId11"/>
    <p:sldId id="324" r:id="rId12"/>
    <p:sldId id="329" r:id="rId13"/>
    <p:sldId id="327" r:id="rId14"/>
    <p:sldId id="332" r:id="rId15"/>
    <p:sldId id="333" r:id="rId16"/>
    <p:sldId id="334" r:id="rId17"/>
    <p:sldId id="335" r:id="rId18"/>
    <p:sldId id="339" r:id="rId19"/>
    <p:sldId id="336" r:id="rId20"/>
    <p:sldId id="337" r:id="rId21"/>
    <p:sldId id="338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86380" autoAdjust="0"/>
  </p:normalViewPr>
  <p:slideViewPr>
    <p:cSldViewPr>
      <p:cViewPr varScale="1">
        <p:scale>
          <a:sx n="67" d="100"/>
          <a:sy n="67" d="100"/>
        </p:scale>
        <p:origin x="-6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 (SR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802.11-17/0891r0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sz="2400" dirty="0" smtClean="0"/>
              <a:t>TG md</a:t>
            </a:r>
            <a:br>
              <a:rPr lang="en-US" sz="2400" dirty="0" smtClean="0"/>
            </a:br>
            <a:r>
              <a:rPr lang="en-US" sz="2400" dirty="0" smtClean="0"/>
              <a:t>Estimated Throughput and</a:t>
            </a:r>
            <a:br>
              <a:rPr lang="en-US" sz="2400" dirty="0" smtClean="0"/>
            </a:br>
            <a:r>
              <a:rPr lang="en-US" sz="2400" dirty="0" smtClean="0"/>
              <a:t>Metrics for Handover decision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 (SR Technologies)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638800"/>
          </a:xfrm>
        </p:spPr>
        <p:txBody>
          <a:bodyPr/>
          <a:lstStyle/>
          <a:p>
            <a:r>
              <a:rPr lang="en-US" dirty="0" smtClean="0"/>
              <a:t>With Admission Control, the STA asked the AP if it could accept the traffic it wanted to bring with it.</a:t>
            </a:r>
          </a:p>
          <a:p>
            <a:pPr lvl="1"/>
            <a:r>
              <a:rPr lang="en-US" dirty="0" smtClean="0"/>
              <a:t>With this new ESP scheme, the STA has to work it out itself based upon indications from the AP.  </a:t>
            </a:r>
          </a:p>
          <a:p>
            <a:r>
              <a:rPr lang="en-US" dirty="0" smtClean="0"/>
              <a:t>STA could inform AP of its intended traffic, </a:t>
            </a:r>
          </a:p>
          <a:p>
            <a:pPr lvl="1"/>
            <a:r>
              <a:rPr lang="en-US" dirty="0" smtClean="0"/>
              <a:t>but the ESP IE does not do this for the STA.  </a:t>
            </a:r>
          </a:p>
          <a:p>
            <a:pPr lvl="1"/>
            <a:r>
              <a:rPr lang="en-US" dirty="0" smtClean="0"/>
              <a:t>The MLME-ESTIMATED-</a:t>
            </a:r>
            <a:r>
              <a:rPr lang="en-US" dirty="0" err="1" smtClean="0"/>
              <a:t>THROUGHPUT.request</a:t>
            </a:r>
            <a:r>
              <a:rPr lang="en-US" dirty="0" smtClean="0"/>
              <a:t>/confirm is only within the STA.  AP not a party to the decision.  </a:t>
            </a:r>
          </a:p>
          <a:p>
            <a:pPr marL="0" indent="0">
              <a:buNone/>
            </a:pPr>
            <a:r>
              <a:rPr lang="en-US" dirty="0" smtClean="0"/>
              <a:t>So where to put the decision?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 – “come on over” </a:t>
            </a:r>
          </a:p>
          <a:p>
            <a:pPr lvl="1"/>
            <a:r>
              <a:rPr lang="en-US" dirty="0" smtClean="0"/>
              <a:t>STA tells AP requirement, AP sends back advisory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 STA – “I think you should have room for me”</a:t>
            </a:r>
          </a:p>
          <a:p>
            <a:pPr lvl="1"/>
            <a:r>
              <a:rPr lang="en-US" dirty="0" smtClean="0"/>
              <a:t>STA gathers AP info and makes decision.</a:t>
            </a:r>
          </a:p>
          <a:p>
            <a:pPr lvl="1"/>
            <a:r>
              <a:rPr lang="en-US" dirty="0" smtClean="0"/>
              <a:t>AP does not know STA requirement, just supplies what </a:t>
            </a:r>
            <a:r>
              <a:rPr lang="en-US" dirty="0" smtClean="0"/>
              <a:t>info it </a:t>
            </a:r>
            <a:r>
              <a:rPr lang="en-US" dirty="0" smtClean="0"/>
              <a:t>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43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Are we really addressing the problem? I’m not so sure.  I am concerned that the Estimated throughput and ESP is way too complicated and the results will vary from STA to STA, AP to AP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How about looking at what is relatively easy to measure, and should be repeatable?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Who knows the BSS best, the AP or a new STA? – the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Who knows what the new data is? – the STA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Do we need highly accurate throughput calculations?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How accurate is required?  </a:t>
            </a:r>
            <a:endParaRPr 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% </a:t>
            </a:r>
            <a:r>
              <a:rPr lang="en-US" sz="1800" dirty="0"/>
              <a:t>Air </a:t>
            </a:r>
            <a:r>
              <a:rPr lang="en-US" sz="1800" dirty="0" smtClean="0"/>
              <a:t>time, </a:t>
            </a:r>
            <a:r>
              <a:rPr lang="en-US" sz="1800" dirty="0"/>
              <a:t>RSSI </a:t>
            </a:r>
            <a:r>
              <a:rPr lang="en-US" sz="1800" dirty="0" smtClean="0"/>
              <a:t>and accurate throughput required?  May be difficult to define the “Pass” requirement – not done so far.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Do we simply need a ‘decision’ rather than accurate calculations?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Let’s face it, </a:t>
            </a:r>
            <a:r>
              <a:rPr lang="en-US" sz="2000" dirty="0" smtClean="0"/>
              <a:t> are we </a:t>
            </a:r>
            <a:r>
              <a:rPr lang="en-US" sz="2000" dirty="0" smtClean="0"/>
              <a:t>are trying to have a “poor man’s Admission Control” </a:t>
            </a:r>
            <a:r>
              <a:rPr lang="en-US" sz="2000" dirty="0" smtClean="0"/>
              <a:t>?– </a:t>
            </a:r>
            <a:r>
              <a:rPr lang="en-US" sz="2000" dirty="0" smtClean="0"/>
              <a:t>can we learn from this?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After all that, what am I saying/thinking?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55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dirty="0"/>
              <a:t>Admission </a:t>
            </a:r>
            <a:r>
              <a:rPr lang="en-US" altLang="en-US" dirty="0" smtClean="0"/>
              <a:t>Control recap</a:t>
            </a:r>
            <a:endParaRPr lang="en-US" altLang="en-US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58900"/>
            <a:ext cx="7772400" cy="5118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AP advertises ACM bit in Beacon to indicate if  admission control is mandatory for any Access Category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To use AC that has ACM bit set, STA sends ADDTS Request Action Frame to AP that includes a TSPEC</a:t>
            </a:r>
            <a:br>
              <a:rPr lang="en-US" altLang="en-US" sz="2000" dirty="0"/>
            </a:br>
            <a:r>
              <a:rPr lang="en-US" altLang="en-US" sz="1800" b="1" i="1" dirty="0">
                <a:solidFill>
                  <a:srgbClr val="008080"/>
                </a:solidFill>
              </a:rPr>
              <a:t>Required parameters for Admission Control: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 dirty="0">
                <a:solidFill>
                  <a:srgbClr val="008080"/>
                </a:solidFill>
              </a:rPr>
              <a:t>Nominal MSDU size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 dirty="0">
                <a:solidFill>
                  <a:srgbClr val="008080"/>
                </a:solidFill>
              </a:rPr>
              <a:t>Mean Data Rate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 dirty="0">
                <a:solidFill>
                  <a:srgbClr val="008080"/>
                </a:solidFill>
              </a:rPr>
              <a:t>Min PHY Rate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 dirty="0">
                <a:solidFill>
                  <a:srgbClr val="008080"/>
                </a:solidFill>
              </a:rPr>
              <a:t>Surplus Bandwidth Allowance (SBA)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AP runs the admission control algorithm and communicates back to the station the admission decision using ADDTS Response Action frame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solidFill>
                  <a:srgbClr val="AB0794"/>
                </a:solidFill>
              </a:rPr>
              <a:t>Medium Time (&gt;0 if TSPEC Admitted)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B2F0D"/>
                </a:solidFill>
              </a:rPr>
              <a:t>STA checks “Used Time” over a preset period (WMM specifies 1sec)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solidFill>
                  <a:srgbClr val="FB2F0D"/>
                </a:solidFill>
              </a:rPr>
              <a:t>If Used Time &gt; Medium Time, STA </a:t>
            </a:r>
            <a:r>
              <a:rPr lang="en-US" altLang="en-US" sz="1800" u="sng" dirty="0">
                <a:solidFill>
                  <a:srgbClr val="FB2F0D"/>
                </a:solidFill>
              </a:rPr>
              <a:t>must cease using that AC’s EDCA parameters</a:t>
            </a:r>
            <a:r>
              <a:rPr lang="en-US" altLang="en-US" sz="1800" dirty="0">
                <a:solidFill>
                  <a:srgbClr val="FB2F0D"/>
                </a:solidFill>
              </a:rPr>
              <a:t> (may use an AC that does not have ACM bit set</a:t>
            </a:r>
            <a:r>
              <a:rPr lang="en-US" alt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Recommended used only for AC_VO and AC_VI</a:t>
            </a:r>
            <a:endParaRPr lang="en-US" altLang="en-US" sz="2200" dirty="0"/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743836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r>
              <a:rPr lang="en-US" sz="1800" dirty="0" smtClean="0"/>
              <a:t>BSS Load Element 				9.4.2.28</a:t>
            </a:r>
          </a:p>
          <a:p>
            <a:pPr lvl="1"/>
            <a:r>
              <a:rPr lang="en-US" sz="1600" dirty="0" smtClean="0"/>
              <a:t>Station Count, Channel Utilization, Available Admission Capacity</a:t>
            </a:r>
          </a:p>
          <a:p>
            <a:pPr lvl="2"/>
            <a:r>
              <a:rPr lang="en-US" sz="1400" dirty="0" smtClean="0"/>
              <a:t>% Channel busy time using CS mechanisms (virtual and physical)</a:t>
            </a:r>
          </a:p>
          <a:p>
            <a:r>
              <a:rPr lang="en-US" sz="1800" dirty="0" smtClean="0"/>
              <a:t>BSS Average Access Delay element		9.4.2.39</a:t>
            </a:r>
          </a:p>
          <a:p>
            <a:pPr lvl="1"/>
            <a:r>
              <a:rPr lang="en-US" sz="1400" dirty="0" smtClean="0"/>
              <a:t>AP Average Access Delay</a:t>
            </a:r>
          </a:p>
          <a:p>
            <a:r>
              <a:rPr lang="en-US" sz="1800" dirty="0" smtClean="0"/>
              <a:t>BSS Available Admission Capacity element	9.4.2.43</a:t>
            </a:r>
          </a:p>
          <a:p>
            <a:pPr lvl="1"/>
            <a:r>
              <a:rPr lang="en-US" sz="1400" dirty="0" smtClean="0"/>
              <a:t>Available admission capacity, per UP  AC</a:t>
            </a:r>
            <a:endParaRPr lang="en-US" sz="1400" dirty="0"/>
          </a:p>
          <a:p>
            <a:r>
              <a:rPr lang="en-US" sz="1800" dirty="0" smtClean="0"/>
              <a:t>BSS AC Access Delay element			9.4.2.44</a:t>
            </a:r>
          </a:p>
          <a:p>
            <a:pPr lvl="1"/>
            <a:r>
              <a:rPr lang="en-US" sz="1400" dirty="0" smtClean="0"/>
              <a:t>Access Category access delay, per AC</a:t>
            </a:r>
            <a:endParaRPr lang="en-US" sz="1400" dirty="0"/>
          </a:p>
          <a:p>
            <a:r>
              <a:rPr lang="en-US" sz="1800" dirty="0" err="1" smtClean="0"/>
              <a:t>QoS</a:t>
            </a:r>
            <a:r>
              <a:rPr lang="en-US" sz="1800" dirty="0" smtClean="0"/>
              <a:t> Traffic Capability element			9.4.2.78</a:t>
            </a:r>
          </a:p>
          <a:p>
            <a:pPr lvl="1"/>
            <a:r>
              <a:rPr lang="en-US" sz="1400" dirty="0" smtClean="0"/>
              <a:t># of associated STAs with </a:t>
            </a:r>
            <a:r>
              <a:rPr lang="en-US" sz="1400" dirty="0" err="1" smtClean="0"/>
              <a:t>QoS</a:t>
            </a:r>
            <a:r>
              <a:rPr lang="en-US" sz="1400" dirty="0" smtClean="0"/>
              <a:t> traffic VO VI</a:t>
            </a:r>
          </a:p>
          <a:p>
            <a:r>
              <a:rPr lang="en-US" sz="1800" dirty="0" err="1" smtClean="0"/>
              <a:t>Qload</a:t>
            </a:r>
            <a:r>
              <a:rPr lang="en-US" sz="1800" dirty="0" smtClean="0"/>
              <a:t> Report element				9.4.2.123</a:t>
            </a:r>
          </a:p>
          <a:p>
            <a:pPr lvl="1"/>
            <a:r>
              <a:rPr lang="en-US" sz="1400" dirty="0" smtClean="0"/>
              <a:t>Potential </a:t>
            </a:r>
            <a:r>
              <a:rPr lang="en-US" sz="1400" dirty="0" err="1" smtClean="0"/>
              <a:t>QoS</a:t>
            </a:r>
            <a:r>
              <a:rPr lang="en-US" sz="1400" dirty="0" smtClean="0"/>
              <a:t> traffic and sharing across OBSS, uses admission control and HCCA</a:t>
            </a:r>
          </a:p>
          <a:p>
            <a:r>
              <a:rPr lang="en-US" sz="1800" dirty="0" smtClean="0"/>
              <a:t>Extended BSS Load element			9.4.2.160</a:t>
            </a:r>
          </a:p>
          <a:p>
            <a:pPr lvl="1"/>
            <a:r>
              <a:rPr lang="en-US" sz="1400" dirty="0" smtClean="0"/>
              <a:t># STAs MU </a:t>
            </a:r>
            <a:r>
              <a:rPr lang="en-US" sz="1400" dirty="0" err="1" smtClean="0"/>
              <a:t>Beamformees</a:t>
            </a:r>
            <a:r>
              <a:rPr lang="en-US" sz="1400" dirty="0" smtClean="0"/>
              <a:t>, spatial stream underutilization (primary CH), observable secondary 20, 40, 80 MHz utilization (Look at formulas )</a:t>
            </a:r>
          </a:p>
          <a:p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ESP element					9.4.3.174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Other “Capacity </a:t>
            </a:r>
            <a:r>
              <a:rPr lang="en-US" sz="2800" dirty="0"/>
              <a:t>IEs” already in the </a:t>
            </a:r>
            <a:r>
              <a:rPr lang="en-US" sz="2800" dirty="0" smtClean="0"/>
              <a:t>Std.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7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Objective - </a:t>
            </a:r>
            <a:r>
              <a:rPr lang="en-US" sz="1800" i="1" dirty="0" smtClean="0">
                <a:solidFill>
                  <a:srgbClr val="FF0000"/>
                </a:solidFill>
              </a:rPr>
              <a:t>Aid decision to steer traffic to an 802.11 WLAN – </a:t>
            </a:r>
            <a:r>
              <a:rPr lang="en-US" sz="1800" i="1" dirty="0" smtClean="0">
                <a:solidFill>
                  <a:srgbClr val="FF0000"/>
                </a:solidFill>
              </a:rPr>
              <a:t>STA wants to know “what </a:t>
            </a:r>
            <a:r>
              <a:rPr lang="en-US" sz="1800" i="1" dirty="0" smtClean="0">
                <a:solidFill>
                  <a:srgbClr val="FF0000"/>
                </a:solidFill>
              </a:rPr>
              <a:t>is likelihood of good user </a:t>
            </a:r>
            <a:r>
              <a:rPr lang="en-US" sz="1800" i="1" dirty="0" err="1" smtClean="0">
                <a:solidFill>
                  <a:srgbClr val="FF0000"/>
                </a:solidFill>
              </a:rPr>
              <a:t>QoE</a:t>
            </a:r>
            <a:r>
              <a:rPr lang="en-US" sz="1800" i="1" dirty="0" smtClean="0">
                <a:solidFill>
                  <a:srgbClr val="FF0000"/>
                </a:solidFill>
              </a:rPr>
              <a:t>?”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Is the emphasis </a:t>
            </a:r>
            <a:r>
              <a:rPr lang="en-US" sz="1800" dirty="0" smtClean="0"/>
              <a:t>just on </a:t>
            </a:r>
            <a:r>
              <a:rPr lang="en-US" sz="1800" dirty="0" err="1" smtClean="0"/>
              <a:t>QoS</a:t>
            </a:r>
            <a:r>
              <a:rPr lang="en-US" sz="1800" dirty="0" smtClean="0"/>
              <a:t> traffic, VO and VI?</a:t>
            </a:r>
          </a:p>
          <a:p>
            <a:pPr lvl="1"/>
            <a:r>
              <a:rPr lang="en-US" sz="1600" dirty="0" smtClean="0"/>
              <a:t>One would be highly tempted to say YES</a:t>
            </a:r>
          </a:p>
          <a:p>
            <a:r>
              <a:rPr lang="en-US" sz="1800" dirty="0" smtClean="0"/>
              <a:t>Remember, even if % busy time is high, if this is all BE traffic, VO and VI may still have relatively no problem</a:t>
            </a:r>
          </a:p>
          <a:p>
            <a:pPr lvl="1"/>
            <a:r>
              <a:rPr lang="en-US" sz="1600" dirty="0" smtClean="0"/>
              <a:t>A possible problem for BSS Load element?  Just measures overall busy time (“channel utilization”)</a:t>
            </a:r>
          </a:p>
          <a:p>
            <a:pPr lvl="1"/>
            <a:r>
              <a:rPr lang="en-US" sz="1600" dirty="0" smtClean="0"/>
              <a:t>Access delays do measure traffic loads </a:t>
            </a:r>
          </a:p>
          <a:p>
            <a:r>
              <a:rPr lang="en-US" sz="1800" dirty="0"/>
              <a:t>BSS Capacity pointers</a:t>
            </a:r>
          </a:p>
          <a:p>
            <a:pPr lvl="1"/>
            <a:r>
              <a:rPr lang="en-US" sz="1400" dirty="0"/>
              <a:t>AP Capability (e.g. HT,VHT, #SS, MU MIMO), STA RSSI, </a:t>
            </a:r>
          </a:p>
          <a:p>
            <a:r>
              <a:rPr lang="en-US" sz="1800" dirty="0"/>
              <a:t>Traffic is very transient</a:t>
            </a:r>
          </a:p>
          <a:p>
            <a:pPr lvl="1"/>
            <a:r>
              <a:rPr lang="en-US" sz="1400" dirty="0"/>
              <a:t>No guarantees (with EDCA and no admission control)</a:t>
            </a:r>
          </a:p>
          <a:p>
            <a:r>
              <a:rPr lang="en-US" sz="1800" dirty="0"/>
              <a:t>A managed network </a:t>
            </a:r>
            <a:r>
              <a:rPr lang="en-US" sz="1800" dirty="0" smtClean="0"/>
              <a:t>should/could have </a:t>
            </a:r>
            <a:r>
              <a:rPr lang="en-US" sz="1800" dirty="0"/>
              <a:t>lots of </a:t>
            </a:r>
            <a:r>
              <a:rPr lang="en-US" sz="1800" dirty="0" smtClean="0"/>
              <a:t>capacity: 11ax wil</a:t>
            </a:r>
            <a:r>
              <a:rPr lang="en-US" sz="1800" dirty="0" smtClean="0"/>
              <a:t>l solve this…right?</a:t>
            </a:r>
            <a:r>
              <a:rPr lang="en-US" sz="1800" dirty="0" smtClean="0"/>
              <a:t> </a:t>
            </a:r>
            <a:endParaRPr lang="en-US" sz="1800" dirty="0"/>
          </a:p>
          <a:p>
            <a:pPr lvl="1"/>
            <a:r>
              <a:rPr lang="en-US" sz="1600" dirty="0"/>
              <a:t>Assuming STAs roam correctly, </a:t>
            </a:r>
            <a:r>
              <a:rPr lang="en-US" sz="1600" dirty="0" smtClean="0"/>
              <a:t>and spatial </a:t>
            </a:r>
            <a:r>
              <a:rPr lang="en-US" sz="1600" dirty="0"/>
              <a:t>reuse </a:t>
            </a:r>
            <a:r>
              <a:rPr lang="en-US" sz="1600" dirty="0" smtClean="0"/>
              <a:t>correctly applied, </a:t>
            </a:r>
            <a:endParaRPr lang="en-US" sz="1600" dirty="0"/>
          </a:p>
          <a:p>
            <a:pPr lvl="1"/>
            <a:r>
              <a:rPr lang="en-US" sz="1600" dirty="0"/>
              <a:t>A measurement of the MCSs in use may indicate good </a:t>
            </a:r>
            <a:r>
              <a:rPr lang="en-US" sz="1600" dirty="0" smtClean="0"/>
              <a:t>layout</a:t>
            </a:r>
          </a:p>
          <a:p>
            <a:pPr lvl="1"/>
            <a:r>
              <a:rPr lang="en-US" sz="1400" dirty="0" smtClean="0"/>
              <a:t>WLAN throughput may degrade as traffic increases but each STA should still have throughput 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Points to ponder 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03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(Ideal) Schemes might be along the lines of:</a:t>
            </a:r>
          </a:p>
          <a:p>
            <a:pPr marL="0" indent="0">
              <a:buNone/>
            </a:pPr>
            <a:r>
              <a:rPr lang="en-US" dirty="0" smtClean="0"/>
              <a:t>Admission control-like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STA tells AP what traffic it has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 tells STA “come on over”, or not, based upon its known traffic.</a:t>
            </a:r>
          </a:p>
          <a:p>
            <a:pPr marL="0" indent="0">
              <a:buNone/>
            </a:pPr>
            <a:r>
              <a:rPr lang="en-US" dirty="0" smtClean="0"/>
              <a:t>BSS Load element-like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 advertises spare capacity or loading – overall, per AC? HOW?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STA makes calculation based on requirement(s) and makes its decision – assuming it knows its requirements</a:t>
            </a:r>
          </a:p>
          <a:p>
            <a:pPr marL="0" indent="0">
              <a:buNone/>
            </a:pPr>
            <a:r>
              <a:rPr lang="en-US" dirty="0" smtClean="0"/>
              <a:t>c.f. ESP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 advertises Air time fraction, BA sizes, aggregations – per AC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STA accurately calculates its estimated throughputs, per AC, if it joined WLAN, and makes decision – based on ‘is estimated throughput enough’?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29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1400" b="0" dirty="0" smtClean="0"/>
              <a:t>The </a:t>
            </a:r>
            <a:r>
              <a:rPr lang="en-US" sz="1400" b="0" dirty="0"/>
              <a:t>AP Average Access Delay is a scalar indication of the relative level of loading at an AP. A low </a:t>
            </a:r>
            <a:r>
              <a:rPr lang="en-US" sz="1400" b="0" dirty="0" smtClean="0"/>
              <a:t>value indicates </a:t>
            </a:r>
            <a:r>
              <a:rPr lang="en-US" sz="1400" b="0" dirty="0"/>
              <a:t>more available capacity than a higher value</a:t>
            </a:r>
            <a:r>
              <a:rPr lang="en-US" sz="1400" b="0" dirty="0" smtClean="0"/>
              <a:t>.  </a:t>
            </a:r>
          </a:p>
          <a:p>
            <a:r>
              <a:rPr lang="en-US" sz="1400" b="0" dirty="0"/>
              <a:t>The </a:t>
            </a:r>
            <a:r>
              <a:rPr lang="en-US" sz="1400" b="0" dirty="0" err="1"/>
              <a:t>QoS</a:t>
            </a:r>
            <a:r>
              <a:rPr lang="en-US" sz="1400" b="0" dirty="0"/>
              <a:t> AP measures and averages the medium </a:t>
            </a:r>
            <a:r>
              <a:rPr lang="en-US" sz="1400" b="0" dirty="0" smtClean="0"/>
              <a:t>access</a:t>
            </a:r>
            <a:r>
              <a:rPr lang="en-US" sz="1400" b="0" dirty="0"/>
              <a:t> delay for all transmit frames of the indicated AC using EDCA mechanism over a continuous 30 </a:t>
            </a:r>
            <a:r>
              <a:rPr lang="en-US" sz="1400" b="0" dirty="0" smtClean="0"/>
              <a:t>s</a:t>
            </a:r>
            <a:r>
              <a:rPr lang="en-US" sz="1400" b="0" dirty="0"/>
              <a:t> measurement window</a:t>
            </a:r>
            <a:r>
              <a:rPr lang="en-US" sz="1400" b="0" dirty="0" smtClean="0"/>
              <a:t>. (see 11.11.16)</a:t>
            </a:r>
          </a:p>
          <a:p>
            <a:r>
              <a:rPr lang="en-US" sz="1400" b="0" dirty="0" smtClean="0"/>
              <a:t>&lt;100 us accuracy, at least 200 frames (not defined for &lt;200 frames)</a:t>
            </a:r>
            <a:endParaRPr lang="en-US" sz="1400" b="0" dirty="0"/>
          </a:p>
          <a:p>
            <a:r>
              <a:rPr lang="en-US" sz="1400" dirty="0" smtClean="0"/>
              <a:t>Question is “How to interpret the readings?”  Can’t find a contribution that actually rates the delays.</a:t>
            </a:r>
            <a:endParaRPr lang="en-US" sz="1400" b="0" dirty="0"/>
          </a:p>
          <a:p>
            <a:pPr marL="0" indent="0">
              <a:buNone/>
            </a:pPr>
            <a:endParaRPr lang="en-US" sz="1400" b="0" dirty="0" smtClean="0"/>
          </a:p>
          <a:p>
            <a:r>
              <a:rPr lang="en-US" sz="1400" b="0" dirty="0" smtClean="0"/>
              <a:t>For AC_VO the Service Interval is 20 </a:t>
            </a:r>
            <a:r>
              <a:rPr lang="en-US" sz="1400" b="0" dirty="0" err="1" smtClean="0"/>
              <a:t>ms</a:t>
            </a:r>
            <a:r>
              <a:rPr lang="en-US" sz="1400" b="0" dirty="0" smtClean="0"/>
              <a:t>, for AC_VI </a:t>
            </a:r>
            <a:r>
              <a:rPr lang="en-US" sz="1400" b="0" dirty="0"/>
              <a:t>the Service Interval is </a:t>
            </a:r>
            <a:r>
              <a:rPr lang="en-US" sz="1400" b="0" dirty="0" smtClean="0"/>
              <a:t>16 </a:t>
            </a:r>
            <a:r>
              <a:rPr lang="en-US" sz="1400" b="0" dirty="0" err="1" smtClean="0"/>
              <a:t>ms</a:t>
            </a:r>
            <a:r>
              <a:rPr lang="en-US" sz="1400" b="0" dirty="0" smtClean="0"/>
              <a:t>,</a:t>
            </a:r>
            <a:r>
              <a:rPr lang="en-US" sz="1400" b="0" dirty="0"/>
              <a:t> </a:t>
            </a:r>
            <a:endParaRPr lang="en-US" sz="1400" b="0" dirty="0" smtClean="0"/>
          </a:p>
          <a:p>
            <a:pPr marL="0" indent="0">
              <a:buNone/>
            </a:pPr>
            <a:endParaRPr lang="en-US" sz="1400" b="0" dirty="0" smtClean="0"/>
          </a:p>
          <a:p>
            <a:pPr marL="0" indent="0">
              <a:buNone/>
            </a:pPr>
            <a:r>
              <a:rPr lang="en-US" sz="1400" dirty="0" smtClean="0"/>
              <a:t>Fixed data rate (~100Mbps), increase number of 5Mbps video streams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Let’s look at AC Access Delay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15099"/>
            <a:ext cx="3824105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633" y="4015098"/>
            <a:ext cx="3832398" cy="230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898556" y="5161536"/>
            <a:ext cx="1449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Knee is close to 16ms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239000" y="5357743"/>
            <a:ext cx="381000" cy="65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>
            <a:stCxn id="7" idx="1"/>
          </p:cNvCxnSpPr>
          <p:nvPr/>
        </p:nvCxnSpPr>
        <p:spPr bwMode="auto">
          <a:xfrm flipH="1">
            <a:off x="3657600" y="5292341"/>
            <a:ext cx="2240956" cy="42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7656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800600"/>
          </a:xfrm>
        </p:spPr>
        <p:txBody>
          <a:bodyPr/>
          <a:lstStyle/>
          <a:p>
            <a:r>
              <a:rPr lang="en-US" sz="1800" b="0" dirty="0" smtClean="0"/>
              <a:t>Possible  </a:t>
            </a:r>
            <a:r>
              <a:rPr lang="en-US" sz="1800" b="0" dirty="0" smtClean="0"/>
              <a:t>“Goodness </a:t>
            </a:r>
            <a:r>
              <a:rPr lang="en-US" sz="1800" b="0" dirty="0"/>
              <a:t>F</a:t>
            </a:r>
            <a:r>
              <a:rPr lang="en-US" sz="1800" b="0" dirty="0" smtClean="0"/>
              <a:t>actor</a:t>
            </a:r>
            <a:r>
              <a:rPr lang="en-US" sz="1800" b="0" dirty="0"/>
              <a:t>” 	</a:t>
            </a:r>
            <a:r>
              <a:rPr lang="en-US" sz="1800" b="0" dirty="0" smtClean="0"/>
              <a:t>	GF</a:t>
            </a:r>
            <a:r>
              <a:rPr lang="en-US" sz="1800" b="0" dirty="0"/>
              <a:t>= Average Delay/SI, </a:t>
            </a:r>
            <a:endParaRPr lang="en-US" sz="1400" b="0" dirty="0" smtClean="0"/>
          </a:p>
          <a:p>
            <a:r>
              <a:rPr lang="en-US" sz="1400" b="0" dirty="0" smtClean="0"/>
              <a:t>As GF approaches 1, the spare capacity decreases </a:t>
            </a:r>
          </a:p>
          <a:p>
            <a:r>
              <a:rPr lang="en-US" sz="1400" b="0" dirty="0" smtClean="0"/>
              <a:t>For GF&lt; 1 throughput is approx. linear, so “spare capacity” = (1 – GF) </a:t>
            </a:r>
          </a:p>
          <a:p>
            <a:pPr marL="57150" indent="0">
              <a:buNone/>
            </a:pPr>
            <a:r>
              <a:rPr lang="en-US" sz="1800" dirty="0" smtClean="0"/>
              <a:t>_______________________________________________________________</a:t>
            </a:r>
          </a:p>
          <a:p>
            <a:r>
              <a:rPr lang="en-US" sz="1800" dirty="0" smtClean="0"/>
              <a:t>Possible </a:t>
            </a:r>
            <a:r>
              <a:rPr lang="en-US" sz="1800" dirty="0" smtClean="0"/>
              <a:t>problem is that the measurement is only for DL traffic, is that OK? (works as long as at least one Video is DL), also 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AIFSN </a:t>
            </a:r>
            <a:r>
              <a:rPr lang="en-US" sz="1800" dirty="0" smtClean="0">
                <a:solidFill>
                  <a:srgbClr val="FF0000"/>
                </a:solidFill>
              </a:rPr>
              <a:t>is 1, not 2 for the AP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000" dirty="0" smtClean="0"/>
              <a:t>Simulation shows that </a:t>
            </a:r>
            <a:r>
              <a:rPr lang="en-US" sz="1600" dirty="0" smtClean="0"/>
              <a:t>the AP DL Access delay is much less  (see next slide)</a:t>
            </a:r>
          </a:p>
          <a:p>
            <a:pPr lvl="1"/>
            <a:r>
              <a:rPr lang="en-US" sz="1600" dirty="0" smtClean="0"/>
              <a:t>Threshold is about 4.0 to 4.2ms for the AP (1- 4 DL streams)</a:t>
            </a:r>
          </a:p>
          <a:p>
            <a:pPr lvl="1"/>
            <a:r>
              <a:rPr lang="en-US" sz="1600" dirty="0" smtClean="0"/>
              <a:t>Good thing is that it seems to be consistent  </a:t>
            </a:r>
          </a:p>
          <a:p>
            <a:r>
              <a:rPr lang="en-US" sz="2000" dirty="0" smtClean="0"/>
              <a:t>Voice seems to be slightly different</a:t>
            </a:r>
          </a:p>
          <a:p>
            <a:pPr lvl="1"/>
            <a:r>
              <a:rPr lang="en-US" sz="1600" dirty="0" smtClean="0"/>
              <a:t>STA UL Delay Threshold appears to be 2 x SI (~40ms)</a:t>
            </a:r>
          </a:p>
          <a:p>
            <a:pPr lvl="1"/>
            <a:r>
              <a:rPr lang="en-US" sz="1600" dirty="0" smtClean="0"/>
              <a:t>BUT AP DL Delay Threshold ~3ms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Having said that, as VO traffic is so low, in practice it does not really matter.  </a:t>
            </a:r>
          </a:p>
          <a:p>
            <a:pPr lvl="1"/>
            <a:endParaRPr lang="en-US" sz="1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Average Delay Goodness Factor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37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and STA Delay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9" y="1752599"/>
            <a:ext cx="4462441" cy="268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237" y="1746205"/>
            <a:ext cx="4473078" cy="268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4460992"/>
            <a:ext cx="57911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Video delay threshold is 4ms Linear with traffic</a:t>
            </a:r>
          </a:p>
          <a:p>
            <a:pPr algn="ctr"/>
            <a:r>
              <a:rPr lang="en-US" sz="2000" dirty="0" smtClean="0"/>
              <a:t>Re-define GF as Average Delay/ 4ms,</a:t>
            </a:r>
          </a:p>
          <a:p>
            <a:pPr algn="ctr"/>
            <a:r>
              <a:rPr lang="en-US" sz="2000" dirty="0" smtClean="0"/>
              <a:t> or just use Max Delay = 4ms x F</a:t>
            </a:r>
          </a:p>
          <a:p>
            <a:pPr algn="ctr"/>
            <a:endParaRPr lang="en-US" sz="2000" dirty="0"/>
          </a:p>
          <a:p>
            <a:r>
              <a:rPr lang="en-US" sz="2000" dirty="0" smtClean="0"/>
              <a:t>NOTE: “Delay” includes AIFS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6607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2895600"/>
          </a:xfrm>
        </p:spPr>
        <p:txBody>
          <a:bodyPr/>
          <a:lstStyle/>
          <a:p>
            <a:r>
              <a:rPr lang="en-US" sz="2000" dirty="0" smtClean="0"/>
              <a:t>Useful parameters might be:</a:t>
            </a:r>
          </a:p>
          <a:p>
            <a:pPr lvl="1"/>
            <a:r>
              <a:rPr lang="en-US" sz="1800" dirty="0" smtClean="0"/>
              <a:t>From BSS Load element  (not sure about Extended BSS Load element)</a:t>
            </a:r>
          </a:p>
          <a:p>
            <a:pPr lvl="2"/>
            <a:r>
              <a:rPr lang="en-US" sz="1600" dirty="0" smtClean="0"/>
              <a:t>Channel Utilization</a:t>
            </a:r>
          </a:p>
          <a:p>
            <a:pPr lvl="2"/>
            <a:r>
              <a:rPr lang="en-US" sz="1600" dirty="0" smtClean="0"/>
              <a:t>Station Count</a:t>
            </a:r>
          </a:p>
          <a:p>
            <a:pPr lvl="1"/>
            <a:r>
              <a:rPr lang="en-US" sz="1800" dirty="0" smtClean="0"/>
              <a:t>From </a:t>
            </a:r>
            <a:r>
              <a:rPr lang="en-US" sz="1800" dirty="0"/>
              <a:t>BSS AC Access Delay element</a:t>
            </a:r>
            <a:endParaRPr lang="en-US" sz="1800" dirty="0" smtClean="0"/>
          </a:p>
          <a:p>
            <a:pPr lvl="2"/>
            <a:r>
              <a:rPr lang="en-US" sz="1600" dirty="0"/>
              <a:t>Average AC access </a:t>
            </a:r>
            <a:r>
              <a:rPr lang="en-US" sz="1600" dirty="0" smtClean="0"/>
              <a:t>delay </a:t>
            </a:r>
            <a:r>
              <a:rPr lang="en-US" sz="1600" dirty="0" smtClean="0">
                <a:solidFill>
                  <a:srgbClr val="FF0000"/>
                </a:solidFill>
              </a:rPr>
              <a:t>(? Do we need VO?)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smtClean="0"/>
              <a:t>New</a:t>
            </a:r>
          </a:p>
          <a:p>
            <a:pPr lvl="2"/>
            <a:r>
              <a:rPr lang="en-US" sz="1600" dirty="0" smtClean="0"/>
              <a:t># AC_VO active streams (bi-directional voice?)</a:t>
            </a:r>
          </a:p>
          <a:p>
            <a:pPr lvl="2"/>
            <a:r>
              <a:rPr lang="en-US" sz="1600" dirty="0" smtClean="0"/>
              <a:t># AC_VI active streams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AC Traffic Load IE - NEW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38637"/>
            <a:ext cx="667702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57150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Need to address the access delay table to reflect SI values (not sure where the present range of values came from). Do we need 255 levels?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46714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eMail</a:t>
            </a:r>
            <a:r>
              <a:rPr lang="en-US" sz="1800" dirty="0" smtClean="0"/>
              <a:t> May 18, 2017</a:t>
            </a:r>
          </a:p>
          <a:p>
            <a:pPr marL="0" indent="0">
              <a:buNone/>
            </a:pPr>
            <a:r>
              <a:rPr lang="en-US" sz="1800" dirty="0" smtClean="0"/>
              <a:t>Call </a:t>
            </a:r>
            <a:r>
              <a:rPr lang="en-US" sz="1800" dirty="0"/>
              <a:t>for contributions on the following topics:</a:t>
            </a:r>
          </a:p>
          <a:p>
            <a:r>
              <a:rPr lang="en-US" sz="1800" i="1" dirty="0"/>
              <a:t>(a)    Adding accuracy requirements for the existing estimated throughput metric (see Clause 11.46 in IEEE </a:t>
            </a:r>
            <a:r>
              <a:rPr lang="en-US" sz="1800" i="1" dirty="0" err="1"/>
              <a:t>Std</a:t>
            </a:r>
            <a:r>
              <a:rPr lang="en-US" sz="1800" i="1" dirty="0"/>
              <a:t> 802.11™-2016) and </a:t>
            </a:r>
            <a:endParaRPr lang="en-US" sz="1800" dirty="0"/>
          </a:p>
          <a:p>
            <a:r>
              <a:rPr lang="en-US" sz="1800" i="1" dirty="0"/>
              <a:t>(b)    Defining additional metrics to support 3GPP features </a:t>
            </a:r>
            <a:endParaRPr lang="en-US" sz="1800" dirty="0"/>
          </a:p>
          <a:p>
            <a:r>
              <a:rPr lang="en-US" sz="1800" i="1" dirty="0"/>
              <a:t>1. LWA activation/deactivation</a:t>
            </a:r>
            <a:endParaRPr lang="en-US" sz="1800" dirty="0"/>
          </a:p>
          <a:p>
            <a:r>
              <a:rPr lang="en-US" sz="1800" i="1" dirty="0"/>
              <a:t>2. Mobility across WLANs cells and</a:t>
            </a:r>
            <a:endParaRPr lang="en-US" sz="1800" dirty="0"/>
          </a:p>
          <a:p>
            <a:r>
              <a:rPr lang="en-US" sz="1800" i="1" dirty="0"/>
              <a:t>3. Traffic scheduling decisions such as forwarding to WLAN</a:t>
            </a:r>
            <a:endParaRPr lang="en-US" sz="1800" dirty="0"/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2000" dirty="0" smtClean="0"/>
              <a:t>This presentation is an outline of Clause 11.46 and then a discussion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At the moment it may wander a bit, as trying to formulate ideas and look for solution and guidance. 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648200"/>
          </a:xfrm>
        </p:spPr>
        <p:txBody>
          <a:bodyPr/>
          <a:lstStyle/>
          <a:p>
            <a:r>
              <a:rPr lang="en-US" sz="2000" dirty="0" smtClean="0"/>
              <a:t>Add new IE “BSS AC Traffic Load element”</a:t>
            </a:r>
          </a:p>
          <a:p>
            <a:r>
              <a:rPr lang="en-US" sz="2000" dirty="0" smtClean="0"/>
              <a:t>Add procedure in new Clause 11.48 for how to use it (or is this an Annex?)</a:t>
            </a:r>
          </a:p>
          <a:p>
            <a:r>
              <a:rPr lang="en-US" sz="2000" dirty="0" smtClean="0"/>
              <a:t>Procedure:</a:t>
            </a:r>
          </a:p>
          <a:p>
            <a:pPr lvl="1"/>
            <a:r>
              <a:rPr lang="en-US" sz="1800" dirty="0" smtClean="0"/>
              <a:t>AP monitors its BSS and inserts values into the BSS AC Traffic Load element</a:t>
            </a:r>
          </a:p>
          <a:p>
            <a:pPr lvl="1"/>
            <a:r>
              <a:rPr lang="en-US" sz="1800" dirty="0" smtClean="0"/>
              <a:t>STA monitors RSSI of AP (1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consideration)</a:t>
            </a:r>
          </a:p>
          <a:p>
            <a:pPr lvl="1"/>
            <a:r>
              <a:rPr lang="en-US" sz="1800" dirty="0" smtClean="0"/>
              <a:t>STA checks </a:t>
            </a:r>
            <a:r>
              <a:rPr lang="en-US" sz="1800" dirty="0"/>
              <a:t>BSS AC Traffic Load </a:t>
            </a:r>
            <a:r>
              <a:rPr lang="en-US" sz="1800" dirty="0" smtClean="0"/>
              <a:t>element </a:t>
            </a:r>
            <a:r>
              <a:rPr lang="en-US" sz="1800" dirty="0" smtClean="0"/>
              <a:t>values (N streams, Ave Delay)</a:t>
            </a:r>
            <a:endParaRPr lang="en-US" sz="1800" dirty="0" smtClean="0"/>
          </a:p>
          <a:p>
            <a:pPr lvl="1"/>
            <a:r>
              <a:rPr lang="en-US" sz="1800" dirty="0" smtClean="0"/>
              <a:t>STA checks current </a:t>
            </a:r>
            <a:r>
              <a:rPr lang="en-US" sz="1800" dirty="0" smtClean="0"/>
              <a:t>Ave Delay </a:t>
            </a:r>
            <a:r>
              <a:rPr lang="en-US" sz="1800" dirty="0" smtClean="0"/>
              <a:t>per AC and estimates new </a:t>
            </a:r>
            <a:r>
              <a:rPr lang="en-US" sz="1800" dirty="0" smtClean="0"/>
              <a:t>Ave Delay </a:t>
            </a:r>
            <a:r>
              <a:rPr lang="en-US" sz="1800" dirty="0" smtClean="0"/>
              <a:t>with own </a:t>
            </a:r>
            <a:r>
              <a:rPr lang="en-US" sz="1800" dirty="0" smtClean="0"/>
              <a:t>traffic M streams          New Average Delay = current  Ave Delay x N/M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/>
            <a:r>
              <a:rPr lang="en-US" sz="1800" dirty="0" smtClean="0"/>
              <a:t>If estimated New Average Delay &lt; Max Delay (3.6ms?), then “Pass”</a:t>
            </a:r>
          </a:p>
          <a:p>
            <a:pPr marL="57150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Note: BE Traffic decision based upon the </a:t>
            </a:r>
            <a:r>
              <a:rPr lang="en-US" sz="1600" dirty="0" smtClean="0"/>
              <a:t>Delay </a:t>
            </a:r>
            <a:r>
              <a:rPr lang="en-US" sz="1600" dirty="0" smtClean="0"/>
              <a:t>for VO and VI AND Channel Utilization.  These indicate the spare capacity for BE. 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Proposed scheme for Handover STAs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 I crazy?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Too simple</a:t>
            </a:r>
            <a:r>
              <a:rPr lang="en-US" dirty="0"/>
              <a:t>? Does it have merit</a:t>
            </a:r>
            <a:r>
              <a:rPr lang="en-US" dirty="0" smtClean="0"/>
              <a:t>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there another/better candidate in place of Average Delay?</a:t>
            </a:r>
          </a:p>
          <a:p>
            <a:pPr marL="857250" lvl="1" indent="-457200"/>
            <a:r>
              <a:rPr lang="en-US" dirty="0" smtClean="0"/>
              <a:t>Does this cast doubt on the usefulness of the </a:t>
            </a:r>
            <a:r>
              <a:rPr lang="en-US" dirty="0"/>
              <a:t>existing BSS </a:t>
            </a:r>
            <a:r>
              <a:rPr lang="en-US" dirty="0" smtClean="0"/>
              <a:t>(AC) </a:t>
            </a:r>
            <a:r>
              <a:rPr lang="en-US" dirty="0"/>
              <a:t>Access Delay element IE</a:t>
            </a:r>
            <a:r>
              <a:rPr lang="en-US" dirty="0" smtClean="0"/>
              <a:t>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More </a:t>
            </a:r>
            <a:r>
              <a:rPr lang="en-US" dirty="0" smtClean="0"/>
              <a:t>peer review required</a:t>
            </a:r>
            <a:r>
              <a:rPr lang="en-US" dirty="0" smtClean="0"/>
              <a:t>?  More investigation?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Worthwhile starting on text?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MLME-ESTIMATED-</a:t>
            </a:r>
            <a:r>
              <a:rPr lang="en-US" sz="2000" dirty="0" err="1" smtClean="0"/>
              <a:t>THROUGHPUT.request</a:t>
            </a:r>
            <a:r>
              <a:rPr lang="en-US" sz="2000" dirty="0" smtClean="0"/>
              <a:t> and confirm</a:t>
            </a:r>
          </a:p>
          <a:p>
            <a:pPr marL="0" indent="0">
              <a:buNone/>
            </a:pPr>
            <a:r>
              <a:rPr lang="en-US" sz="2000" dirty="0" smtClean="0"/>
              <a:t>Contains:</a:t>
            </a:r>
          </a:p>
          <a:p>
            <a:r>
              <a:rPr lang="en-US" sz="2000" dirty="0" smtClean="0"/>
              <a:t>Peer STA Address</a:t>
            </a:r>
          </a:p>
          <a:p>
            <a:r>
              <a:rPr lang="en-US" sz="2000" dirty="0" smtClean="0"/>
              <a:t>Average MSDU Size Inbound – From Peer to this STA per AC</a:t>
            </a:r>
          </a:p>
          <a:p>
            <a:r>
              <a:rPr lang="en-US" sz="2000" dirty="0"/>
              <a:t>Average MSDU Size </a:t>
            </a:r>
            <a:r>
              <a:rPr lang="en-US" sz="2000" dirty="0" smtClean="0"/>
              <a:t>Outbound </a:t>
            </a:r>
            <a:r>
              <a:rPr lang="en-US" sz="2000" dirty="0"/>
              <a:t>– </a:t>
            </a:r>
            <a:r>
              <a:rPr lang="en-US" sz="2000" dirty="0" smtClean="0"/>
              <a:t>To </a:t>
            </a:r>
            <a:r>
              <a:rPr lang="en-US" sz="2000" dirty="0"/>
              <a:t>Peer </a:t>
            </a:r>
            <a:r>
              <a:rPr lang="en-US" sz="2000" dirty="0" smtClean="0"/>
              <a:t>from </a:t>
            </a:r>
            <a:r>
              <a:rPr lang="en-US" sz="2000" dirty="0"/>
              <a:t>this </a:t>
            </a:r>
            <a:r>
              <a:rPr lang="en-US" sz="2000" dirty="0" smtClean="0"/>
              <a:t>STA per AC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(-1 = unspecified, 0 = none)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MLME-ESTIMATED-</a:t>
            </a:r>
            <a:r>
              <a:rPr lang="en-US" sz="2000" dirty="0" err="1" smtClean="0"/>
              <a:t>THROUGHPUT.confirm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Contains:</a:t>
            </a:r>
          </a:p>
          <a:p>
            <a:r>
              <a:rPr lang="en-US" sz="2000" dirty="0" smtClean="0"/>
              <a:t>Peer </a:t>
            </a:r>
            <a:r>
              <a:rPr lang="en-US" sz="2000" dirty="0"/>
              <a:t>STA </a:t>
            </a:r>
            <a:r>
              <a:rPr lang="en-US" sz="2000" dirty="0" smtClean="0"/>
              <a:t>Address</a:t>
            </a:r>
          </a:p>
          <a:p>
            <a:r>
              <a:rPr lang="en-US" sz="2000" dirty="0" err="1" smtClean="0"/>
              <a:t>EstimatedThroughputOutbound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EstimatedThroughputInbound</a:t>
            </a:r>
            <a:endParaRPr lang="en-US" sz="2000" dirty="0" smtClean="0"/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Average MSDU Size </a:t>
            </a:r>
            <a:r>
              <a:rPr lang="en-US" sz="1600" dirty="0" smtClean="0"/>
              <a:t>= -1, then </a:t>
            </a:r>
            <a:r>
              <a:rPr lang="en-US" sz="1600" dirty="0" err="1" smtClean="0"/>
              <a:t>EstimatedThroughput</a:t>
            </a:r>
            <a:r>
              <a:rPr lang="en-US" sz="1600" dirty="0" smtClean="0"/>
              <a:t> = 0</a:t>
            </a:r>
          </a:p>
          <a:p>
            <a:pPr lvl="1"/>
            <a:r>
              <a:rPr lang="en-US" sz="1600" dirty="0"/>
              <a:t>If Average MSDU Size = </a:t>
            </a:r>
            <a:r>
              <a:rPr lang="en-US" sz="1600" dirty="0" smtClean="0"/>
              <a:t>0, </a:t>
            </a:r>
            <a:r>
              <a:rPr lang="en-US" sz="1600" dirty="0"/>
              <a:t>then </a:t>
            </a:r>
            <a:r>
              <a:rPr lang="en-US" sz="1600" dirty="0" err="1"/>
              <a:t>EstimatedThroughput</a:t>
            </a:r>
            <a:r>
              <a:rPr lang="en-US" sz="1600" dirty="0"/>
              <a:t> </a:t>
            </a:r>
            <a:r>
              <a:rPr lang="en-US" sz="1600" dirty="0" smtClean="0"/>
              <a:t>may use any MSDU but should use 1500B </a:t>
            </a:r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Clause 11.46 Estimated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4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‘Estimated Throughput Request</a:t>
            </a:r>
            <a:r>
              <a:rPr lang="en-US" dirty="0"/>
              <a:t>’ received at the MLME containing the estimates for the </a:t>
            </a:r>
            <a:r>
              <a:rPr lang="en-US" u="sng" dirty="0"/>
              <a:t>inbound and </a:t>
            </a:r>
            <a:r>
              <a:rPr lang="en-US" u="sng" dirty="0" smtClean="0"/>
              <a:t>outbound MSDU sizes</a:t>
            </a:r>
            <a:endParaRPr lang="en-US" u="sng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I assume that this is the traffic that the STA wants to transfer to Wi-Fi</a:t>
            </a:r>
            <a:r>
              <a:rPr lang="en-US" dirty="0" smtClean="0">
                <a:solidFill>
                  <a:srgbClr val="00B050"/>
                </a:solidFill>
              </a:rPr>
              <a:t>?  Is this right?  No real indication. 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STA </a:t>
            </a:r>
            <a:r>
              <a:rPr lang="en-US" dirty="0"/>
              <a:t>uses </a:t>
            </a:r>
            <a:r>
              <a:rPr lang="en-US" dirty="0" smtClean="0"/>
              <a:t>MSDU sizes, </a:t>
            </a:r>
            <a:r>
              <a:rPr lang="en-US" dirty="0"/>
              <a:t>plus RSSI, #SS, BW, </a:t>
            </a:r>
            <a:r>
              <a:rPr lang="en-US" i="1" dirty="0"/>
              <a:t>estimated air fractional time, BA window time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(from the ESP IE in the beacon</a:t>
            </a:r>
            <a:r>
              <a:rPr lang="en-US" dirty="0" smtClean="0">
                <a:solidFill>
                  <a:srgbClr val="00B050"/>
                </a:solidFill>
              </a:rPr>
              <a:t>?) </a:t>
            </a:r>
            <a:r>
              <a:rPr lang="en-US" dirty="0" smtClean="0"/>
              <a:t>to calculate </a:t>
            </a:r>
            <a:br>
              <a:rPr lang="en-US" dirty="0" smtClean="0"/>
            </a:br>
            <a:r>
              <a:rPr lang="en-US" dirty="0" err="1" smtClean="0"/>
              <a:t>EstimatedThroughputs</a:t>
            </a:r>
            <a:r>
              <a:rPr lang="en-US" dirty="0" smtClean="0"/>
              <a:t> (out and in) using </a:t>
            </a:r>
            <a:r>
              <a:rPr lang="en-US" dirty="0"/>
              <a:t>R7 formula for each AC, and replies ‘confirm’ details </a:t>
            </a:r>
            <a:endParaRPr lang="en-US" dirty="0" smtClean="0"/>
          </a:p>
          <a:p>
            <a:pPr marL="857250" lvl="1" indent="-457200"/>
            <a:r>
              <a:rPr lang="en-US" dirty="0" smtClean="0"/>
              <a:t>What is this, the new traffic?  New Total traffic per AC? Something else?  What is good/bad/don’t know?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>
                <a:solidFill>
                  <a:srgbClr val="FF0000"/>
                </a:solidFill>
              </a:rPr>
              <a:t>does it work?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7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i="1" dirty="0" smtClean="0"/>
              <a:t>Aside “ESP” is apply named as STA needs to be clairvoyant to get this right</a:t>
            </a:r>
            <a:r>
              <a:rPr lang="en-US" sz="1800" dirty="0" smtClean="0"/>
              <a:t>.</a:t>
            </a:r>
          </a:p>
          <a:p>
            <a:r>
              <a:rPr lang="en-US" dirty="0" smtClean="0"/>
              <a:t>ESP Element contains ESP Info field</a:t>
            </a:r>
          </a:p>
          <a:p>
            <a:pPr lvl="1"/>
            <a:r>
              <a:rPr lang="en-US" dirty="0" smtClean="0"/>
              <a:t>AC</a:t>
            </a:r>
          </a:p>
          <a:p>
            <a:pPr lvl="1"/>
            <a:r>
              <a:rPr lang="en-US" dirty="0" smtClean="0"/>
              <a:t>Data Format </a:t>
            </a:r>
          </a:p>
          <a:p>
            <a:pPr lvl="3"/>
            <a:r>
              <a:rPr lang="en-US" dirty="0" smtClean="0"/>
              <a:t>No aggregation</a:t>
            </a:r>
          </a:p>
          <a:p>
            <a:pPr lvl="3"/>
            <a:r>
              <a:rPr lang="en-US" dirty="0" smtClean="0"/>
              <a:t>A-MSDU no A-MPDU</a:t>
            </a:r>
          </a:p>
          <a:p>
            <a:pPr lvl="3"/>
            <a:r>
              <a:rPr lang="en-US" dirty="0" smtClean="0"/>
              <a:t>A-MSDU for data</a:t>
            </a:r>
          </a:p>
          <a:p>
            <a:pPr lvl="3"/>
            <a:r>
              <a:rPr lang="en-US" dirty="0" smtClean="0"/>
              <a:t>A-MSDU and A-MPDU for data</a:t>
            </a:r>
          </a:p>
          <a:p>
            <a:pPr lvl="1"/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window size(0 to 64)</a:t>
            </a:r>
          </a:p>
          <a:p>
            <a:pPr lvl="1"/>
            <a:r>
              <a:rPr lang="en-US" dirty="0" smtClean="0"/>
              <a:t>Estimated Air Time Fraction</a:t>
            </a:r>
          </a:p>
          <a:p>
            <a:pPr lvl="3"/>
            <a:r>
              <a:rPr lang="en-US" dirty="0" smtClean="0"/>
              <a:t>Predicted % time new STA joining BSS will be </a:t>
            </a:r>
            <a:r>
              <a:rPr lang="en-US" i="1" u="sng" dirty="0" smtClean="0"/>
              <a:t>allocated</a:t>
            </a:r>
            <a:r>
              <a:rPr lang="en-US" dirty="0" smtClean="0"/>
              <a:t> for data</a:t>
            </a:r>
          </a:p>
          <a:p>
            <a:pPr lvl="1"/>
            <a:r>
              <a:rPr lang="en-US" dirty="0" smtClean="0"/>
              <a:t>Data PPDU duration target </a:t>
            </a:r>
          </a:p>
          <a:p>
            <a:pPr lvl="3"/>
            <a:r>
              <a:rPr lang="en-US" dirty="0" smtClean="0"/>
              <a:t>Target duration of data MPDUs in units of 50us</a:t>
            </a:r>
          </a:p>
          <a:p>
            <a:pPr lvl="3"/>
            <a:r>
              <a:rPr lang="en-US" dirty="0" smtClean="0"/>
              <a:t>What is this?? Huge differences </a:t>
            </a:r>
            <a:r>
              <a:rPr lang="en-US" dirty="0" err="1" smtClean="0"/>
              <a:t>wrt</a:t>
            </a:r>
            <a:r>
              <a:rPr lang="en-US" dirty="0" smtClean="0"/>
              <a:t> data rates.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Estimated Service Parameters element ESP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7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en-US" dirty="0" smtClean="0"/>
              <a:t>From the AP  ESP IE, for example AC_VO</a:t>
            </a:r>
          </a:p>
          <a:p>
            <a:pPr lvl="1"/>
            <a:r>
              <a:rPr lang="en-US" dirty="0" smtClean="0"/>
              <a:t>AC VO</a:t>
            </a:r>
          </a:p>
          <a:p>
            <a:pPr lvl="1"/>
            <a:r>
              <a:rPr lang="en-US" dirty="0" smtClean="0"/>
              <a:t>No Aggregation</a:t>
            </a:r>
          </a:p>
          <a:p>
            <a:pPr lvl="1"/>
            <a:r>
              <a:rPr lang="en-US" dirty="0" smtClean="0"/>
              <a:t>No Block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1"/>
            <a:r>
              <a:rPr lang="en-US" dirty="0" smtClean="0"/>
              <a:t>Predicted % time allocated, 50% ?</a:t>
            </a:r>
            <a:br>
              <a:rPr lang="en-US" dirty="0" smtClean="0"/>
            </a:br>
            <a:r>
              <a:rPr lang="en-US" dirty="0" smtClean="0"/>
              <a:t>(Note nothing is actually “allocated”, </a:t>
            </a:r>
            <a:br>
              <a:rPr lang="en-US" dirty="0" smtClean="0"/>
            </a:br>
            <a:r>
              <a:rPr lang="en-US" dirty="0" smtClean="0"/>
              <a:t>also is it 50% of just AC_VO, i.e. it has one other voice call, or of all traffic? It has to be of VO traffic. Is % really useful?   </a:t>
            </a:r>
          </a:p>
          <a:p>
            <a:pPr lvl="1"/>
            <a:r>
              <a:rPr lang="en-US" dirty="0" smtClean="0"/>
              <a:t>Target Duration of data MPDU, </a:t>
            </a:r>
            <a:br>
              <a:rPr lang="en-US" dirty="0" smtClean="0"/>
            </a:br>
            <a:r>
              <a:rPr lang="en-US" dirty="0" smtClean="0"/>
              <a:t>How does it calculate this?  It’s voice, so short packets.  Depends on data rate but AP does not know.  </a:t>
            </a:r>
          </a:p>
          <a:p>
            <a:pPr lvl="1"/>
            <a:endParaRPr lang="en-US" dirty="0"/>
          </a:p>
          <a:p>
            <a:r>
              <a:rPr lang="en-US" dirty="0" smtClean="0"/>
              <a:t>Needs some clarification, description?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Using the ESP 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r>
              <a:rPr lang="en-US" dirty="0" smtClean="0"/>
              <a:t>Question - What is the objective?</a:t>
            </a:r>
          </a:p>
          <a:p>
            <a:r>
              <a:rPr lang="en-US" dirty="0" smtClean="0"/>
              <a:t>Answer – If STA transfers traffic to the Wi-Fi link, will it have good </a:t>
            </a:r>
            <a:r>
              <a:rPr lang="en-US" dirty="0" err="1" smtClean="0"/>
              <a:t>QoE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r>
              <a:rPr lang="en-US" dirty="0" smtClean="0"/>
              <a:t>STEPS</a:t>
            </a:r>
            <a:endParaRPr lang="en-US" dirty="0"/>
          </a:p>
          <a:p>
            <a:r>
              <a:rPr lang="en-US" dirty="0" smtClean="0"/>
              <a:t>STA needs to know if the BSS is saturated, near saturated, busy, not busy….,   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Estimated Air Time </a:t>
            </a:r>
            <a:r>
              <a:rPr lang="en-US" dirty="0" smtClean="0"/>
              <a:t>Fraction maybe most useful parameter for what BSS is doing now, plus RSSI to estimate data rate once associated?</a:t>
            </a:r>
          </a:p>
          <a:p>
            <a:r>
              <a:rPr lang="en-US" dirty="0" smtClean="0"/>
              <a:t>STA needs to know its own traffic and potential traffic,</a:t>
            </a:r>
          </a:p>
          <a:p>
            <a:r>
              <a:rPr lang="en-US" dirty="0" smtClean="0"/>
              <a:t>Then estimate if room in the BSS.</a:t>
            </a:r>
          </a:p>
          <a:p>
            <a:pPr marL="0" indent="0">
              <a:buNone/>
            </a:pPr>
            <a:r>
              <a:rPr lang="en-US" dirty="0" smtClean="0"/>
              <a:t>How accurate does this have to be?</a:t>
            </a:r>
          </a:p>
          <a:p>
            <a:pPr lvl="1" indent="-342900"/>
            <a:r>
              <a:rPr lang="en-US" dirty="0" smtClean="0"/>
              <a:t>Plenty of room -  should be good</a:t>
            </a:r>
            <a:r>
              <a:rPr lang="en-US" dirty="0"/>
              <a:t> </a:t>
            </a:r>
            <a:r>
              <a:rPr lang="en-US" dirty="0" smtClean="0"/>
              <a:t>-  maybe enough - no way?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Back to Basics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49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am a simple soul so I tend to look for easy.</a:t>
            </a:r>
          </a:p>
          <a:p>
            <a:pPr marL="0" indent="0">
              <a:buNone/>
            </a:pPr>
            <a:r>
              <a:rPr lang="en-US" dirty="0" smtClean="0"/>
              <a:t>So:</a:t>
            </a:r>
          </a:p>
          <a:p>
            <a:r>
              <a:rPr lang="en-US" dirty="0" smtClean="0"/>
              <a:t>Do I really need to know the traffic parameters to a high degree of accuracy?  </a:t>
            </a:r>
          </a:p>
          <a:p>
            <a:pPr lvl="1"/>
            <a:r>
              <a:rPr lang="en-US" dirty="0" smtClean="0"/>
              <a:t>What if the STA is simply transferring a VoIP call,  it’s only 30 -100 kbps or such. </a:t>
            </a:r>
            <a:r>
              <a:rPr lang="en-US" dirty="0" err="1" smtClean="0"/>
              <a:t>QoE</a:t>
            </a:r>
            <a:r>
              <a:rPr lang="en-US" dirty="0" smtClean="0"/>
              <a:t> is required, how much room do I need? Maybe more of an EDCA overhead thing than actual traffic.  If </a:t>
            </a:r>
            <a:r>
              <a:rPr lang="en-US" dirty="0" smtClean="0"/>
              <a:t>data rate </a:t>
            </a:r>
            <a:r>
              <a:rPr lang="en-US" dirty="0" smtClean="0"/>
              <a:t>is high </a:t>
            </a:r>
            <a:r>
              <a:rPr lang="en-US" dirty="0" smtClean="0"/>
              <a:t>(&gt;24 Mbps) should </a:t>
            </a:r>
            <a:r>
              <a:rPr lang="en-US" dirty="0" smtClean="0"/>
              <a:t>never be a problem.</a:t>
            </a:r>
          </a:p>
          <a:p>
            <a:pPr lvl="1"/>
            <a:r>
              <a:rPr lang="en-US" dirty="0" smtClean="0"/>
              <a:t>If I have a video, say 5 Mbps or less? </a:t>
            </a:r>
            <a:r>
              <a:rPr lang="en-US" dirty="0" err="1" smtClean="0"/>
              <a:t>QoE</a:t>
            </a:r>
            <a:r>
              <a:rPr lang="en-US" dirty="0" smtClean="0"/>
              <a:t> is  </a:t>
            </a:r>
            <a:r>
              <a:rPr lang="en-US" dirty="0" smtClean="0"/>
              <a:t>required. Again number of video streams may be important (EDCA overhead)</a:t>
            </a:r>
          </a:p>
          <a:p>
            <a:pPr lvl="1"/>
            <a:r>
              <a:rPr lang="en-US" dirty="0" smtClean="0"/>
              <a:t>Surfing data?  No real expectation of </a:t>
            </a:r>
            <a:r>
              <a:rPr lang="en-US" dirty="0" err="1" smtClean="0"/>
              <a:t>QoE</a:t>
            </a:r>
            <a:r>
              <a:rPr lang="en-US" dirty="0" smtClean="0"/>
              <a:t> but speed is nice.  How much capacity left after VO and VI</a:t>
            </a:r>
            <a:r>
              <a:rPr lang="en-US" dirty="0" smtClean="0"/>
              <a:t>?  </a:t>
            </a:r>
            <a:r>
              <a:rPr lang="en-US" dirty="0" smtClean="0"/>
              <a:t>This is important point, BE effectively takes the capacity left over.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6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5562600"/>
          </a:xfrm>
        </p:spPr>
        <p:txBody>
          <a:bodyPr/>
          <a:lstStyle/>
          <a:p>
            <a:pPr marL="57150" indent="0">
              <a:buNone/>
            </a:pPr>
            <a:r>
              <a:rPr lang="en-US" u="sng" dirty="0"/>
              <a:t>Let’s say something controversial</a:t>
            </a:r>
            <a:r>
              <a:rPr lang="en-US" dirty="0"/>
              <a:t>:</a:t>
            </a:r>
          </a:p>
          <a:p>
            <a:pPr marL="57150" indent="0">
              <a:buNone/>
            </a:pPr>
            <a:r>
              <a:rPr lang="en-US" dirty="0"/>
              <a:t>All this </a:t>
            </a:r>
            <a:r>
              <a:rPr lang="en-US" u="sng" dirty="0"/>
              <a:t>has</a:t>
            </a:r>
            <a:r>
              <a:rPr lang="en-US" dirty="0"/>
              <a:t> been covered in the Std</a:t>
            </a:r>
            <a:r>
              <a:rPr lang="en-US" dirty="0" smtClean="0"/>
              <a:t>.</a:t>
            </a:r>
          </a:p>
          <a:p>
            <a:pPr marL="5715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It </a:t>
            </a:r>
            <a:r>
              <a:rPr lang="en-US" dirty="0">
                <a:solidFill>
                  <a:srgbClr val="FF0000"/>
                </a:solidFill>
              </a:rPr>
              <a:t>is called TSPECs and Admission Control</a:t>
            </a:r>
            <a:r>
              <a:rPr lang="en-US" dirty="0"/>
              <a:t>.  Used and tested with 11r FT (RIC</a:t>
            </a:r>
            <a:r>
              <a:rPr lang="en-US" dirty="0" smtClean="0"/>
              <a:t>) </a:t>
            </a:r>
          </a:p>
          <a:p>
            <a:pPr marL="57150" indent="0">
              <a:buNone/>
            </a:pPr>
            <a:r>
              <a:rPr lang="en-US" dirty="0" smtClean="0"/>
              <a:t>Used with BSS </a:t>
            </a:r>
            <a:r>
              <a:rPr lang="en-US" dirty="0"/>
              <a:t>Available Admission Capacity element</a:t>
            </a:r>
          </a:p>
          <a:p>
            <a:pPr marL="57150" indent="0">
              <a:buNone/>
            </a:pPr>
            <a:r>
              <a:rPr lang="en-US" dirty="0" smtClean="0"/>
              <a:t>Examined in detail in 11aa for sharing across WLANs 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Maybe </a:t>
            </a:r>
            <a:r>
              <a:rPr lang="en-US" dirty="0"/>
              <a:t>re-using some of these </a:t>
            </a:r>
            <a:r>
              <a:rPr lang="en-US" dirty="0" smtClean="0"/>
              <a:t>fields/ideas </a:t>
            </a:r>
            <a:r>
              <a:rPr lang="en-US" dirty="0"/>
              <a:t>might have been a good approach</a:t>
            </a:r>
            <a:r>
              <a:rPr lang="en-US" dirty="0" smtClean="0"/>
              <a:t>? BUT probably too late now as consistent effort to prevent use of TSPECs has been noticeable.  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 smtClean="0"/>
              <a:t>However, let’s just look at the ideas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 (SR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930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80962</TotalTime>
  <Words>1987</Words>
  <Application>Microsoft Office PowerPoint</Application>
  <PresentationFormat>On-screen Show (4:3)</PresentationFormat>
  <Paragraphs>284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TG md Estimated Throughput and Metrics for Handover decision</vt:lpstr>
      <vt:lpstr>Background</vt:lpstr>
      <vt:lpstr>Clause 11.46 Estimated Throughput</vt:lpstr>
      <vt:lpstr> How does it work? </vt:lpstr>
      <vt:lpstr>Estimated Service Parameters element ESP</vt:lpstr>
      <vt:lpstr>Using the ESP IE</vt:lpstr>
      <vt:lpstr>Back to Basics</vt:lpstr>
      <vt:lpstr>PowerPoint Presentation</vt:lpstr>
      <vt:lpstr>PowerPoint Presentation</vt:lpstr>
      <vt:lpstr>PowerPoint Presentation</vt:lpstr>
      <vt:lpstr>After all that, what am I saying/thinking?</vt:lpstr>
      <vt:lpstr>Admission Control recap</vt:lpstr>
      <vt:lpstr>Other “Capacity IEs” already in the Std.</vt:lpstr>
      <vt:lpstr>Points to ponder on</vt:lpstr>
      <vt:lpstr>PowerPoint Presentation</vt:lpstr>
      <vt:lpstr>Let’s look at AC Access Delay</vt:lpstr>
      <vt:lpstr>Average Delay Goodness Factor</vt:lpstr>
      <vt:lpstr>AP and STA Delay  </vt:lpstr>
      <vt:lpstr>BSS AC Traffic Load IE - NEW</vt:lpstr>
      <vt:lpstr>Proposed scheme for Handover STAs</vt:lpstr>
      <vt:lpstr>What do you think?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gsmith</cp:lastModifiedBy>
  <cp:revision>1621</cp:revision>
  <cp:lastPrinted>1998-02-10T13:28:06Z</cp:lastPrinted>
  <dcterms:created xsi:type="dcterms:W3CDTF">1998-02-10T13:07:52Z</dcterms:created>
  <dcterms:modified xsi:type="dcterms:W3CDTF">2017-06-01T19:15:21Z</dcterms:modified>
</cp:coreProperties>
</file>