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59" r:id="rId3"/>
    <p:sldId id="366" r:id="rId4"/>
    <p:sldId id="374" r:id="rId5"/>
    <p:sldId id="381" r:id="rId6"/>
    <p:sldId id="39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>
        <p:scale>
          <a:sx n="80" d="100"/>
          <a:sy n="80" d="100"/>
        </p:scale>
        <p:origin x="1209" y="3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802.11-17/0890r2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</a:t>
            </a:r>
            <a:r>
              <a:rPr lang="en-US" dirty="0" smtClean="0"/>
              <a:t>(July 2017</a:t>
            </a:r>
            <a:r>
              <a:rPr lang="en-US" dirty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2017-06-27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19724"/>
              </p:ext>
            </p:extLst>
          </p:nvPr>
        </p:nvGraphicFramePr>
        <p:xfrm>
          <a:off x="533400" y="2514600"/>
          <a:ext cx="7718425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" name="Document" r:id="rId4" imgW="8612971" imgH="2825004" progId="Word.Document.8">
                  <p:embed/>
                </p:oleObj>
              </mc:Choice>
              <mc:Fallback>
                <p:oleObj name="Document" r:id="rId4" imgW="8612971" imgH="282500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718425" cy="252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</a:t>
            </a:r>
            <a:r>
              <a:rPr lang="en-US" sz="1600" b="1" dirty="0" smtClean="0"/>
              <a:t>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959681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Aug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500?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48517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</a:t>
            </a:r>
            <a:r>
              <a:rPr lang="en-US" sz="1600" dirty="0" smtClean="0"/>
              <a:t>July 2017, </a:t>
            </a:r>
            <a:r>
              <a:rPr lang="en-US" sz="1600" dirty="0"/>
              <a:t>Editors </a:t>
            </a:r>
            <a:r>
              <a:rPr lang="en-US" sz="1600" dirty="0" smtClean="0"/>
              <a:t>discussed </a:t>
            </a:r>
            <a:r>
              <a:rPr lang="en-US" sz="1600" dirty="0" err="1" smtClean="0"/>
              <a:t>REVmd</a:t>
            </a:r>
            <a:r>
              <a:rPr lang="en-US" sz="1600" dirty="0" smtClean="0"/>
              <a:t> schedule and possible completion in 2020, and expect </a:t>
            </a:r>
            <a:r>
              <a:rPr lang="en-US" sz="1600" dirty="0" smtClean="0">
                <a:solidFill>
                  <a:schemeClr val="accent2"/>
                </a:solidFill>
              </a:rPr>
              <a:t>only amendments 1 to 5 in </a:t>
            </a:r>
            <a:r>
              <a:rPr lang="en-US" sz="1600" dirty="0" err="1" smtClean="0">
                <a:solidFill>
                  <a:schemeClr val="accent2"/>
                </a:solidFill>
              </a:rPr>
              <a:t>REVmd</a:t>
            </a:r>
            <a:r>
              <a:rPr lang="en-US" sz="1600" dirty="0" smtClean="0"/>
              <a:t>. We will revisit the running order in November.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96027"/>
              </p:ext>
            </p:extLst>
          </p:nvPr>
        </p:nvGraphicFramePr>
        <p:xfrm>
          <a:off x="457200" y="1600200"/>
          <a:ext cx="8262389" cy="39471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6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6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29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On-screen Show (4:3)</PresentationFormat>
  <Paragraphs>206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(July 2017)</vt:lpstr>
      <vt:lpstr>Volunteer Editor Contacts</vt:lpstr>
      <vt:lpstr>802.11 Style Guide</vt:lpstr>
      <vt:lpstr>MIB style, Visio and Frame practices </vt:lpstr>
      <vt:lpstr>Editor Amendment Ordering</vt:lpstr>
      <vt:lpstr>Draft Development Snapshot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2017-07-13T04:10:50Z</dcterms:modified>
</cp:coreProperties>
</file>