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267" r:id="rId6"/>
    <p:sldId id="268" r:id="rId7"/>
    <p:sldId id="269" r:id="rId8"/>
    <p:sldId id="270" r:id="rId9"/>
    <p:sldId id="271" r:id="rId10"/>
    <p:sldId id="272" r:id="rId11"/>
    <p:sldId id="275" r:id="rId12"/>
    <p:sldId id="276" r:id="rId13"/>
    <p:sldId id="277" r:id="rId14"/>
    <p:sldId id="278" r:id="rId15"/>
    <p:sldId id="273" r:id="rId16"/>
    <p:sldId id="274"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84" y="6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58CD6C8C-AD46-4C40-88BA-2704DDE8887A}" type="slidenum">
              <a:rPr lang="en-US" altLang="en-US"/>
              <a:pPr/>
              <a:t>7</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3B954205-0002-4784-9F3D-D44C575511B3}" type="slidenum">
              <a:rPr lang="en-US" altLang="en-US">
                <a:ea typeface="MS Gothic" panose="020B0609070205080204" pitchFamily="49" charset="-128"/>
              </a:rPr>
              <a:pPr algn="r" hangingPunct="0">
                <a:buClrTx/>
                <a:buFontTx/>
                <a:buNone/>
              </a:pPr>
              <a:t>7</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522053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3958129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802.11-17/0889r0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0796-01-AANI-minutes-aani-sc-may-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Joseph Levy (InterDigital)</a:t>
            </a: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2017-07-05</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16948485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083" name="Document" r:id="rId4" imgW="8245941" imgH="2842309" progId="Word.Document.8">
                  <p:embed/>
                </p:oleObj>
              </mc:Choice>
              <mc:Fallback>
                <p:oleObj name="Document" r:id="rId4" imgW="8245941" imgH="2842309" progId="Word.Document.8">
                  <p:embed/>
                  <p:pic>
                    <p:nvPicPr>
                      <p:cNvPr id="3075" name="Object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552450" y="1267422"/>
            <a:ext cx="8039100" cy="5222278"/>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p:txBody>
          <a:bodyPr/>
          <a:lstStyle/>
          <a:p>
            <a:r>
              <a:rPr lang="en-US" dirty="0"/>
              <a:t>Incoming LS </a:t>
            </a:r>
          </a:p>
          <a:p>
            <a:r>
              <a:rPr lang="en-US" dirty="0"/>
              <a:t>Contributions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July 2017</a:t>
            </a:r>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 IEEE 802 network enhancements for the next decade Industry Connections Activity</a:t>
            </a:r>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July 2017</a:t>
            </a:r>
            <a:endParaRPr lang="en-GB" dirty="0"/>
          </a:p>
        </p:txBody>
      </p:sp>
    </p:spTree>
    <p:extLst>
      <p:ext uri="{BB962C8B-B14F-4D97-AF65-F5344CB8AC3E}">
        <p14:creationId xmlns:p14="http://schemas.microsoft.com/office/powerpoint/2010/main" val="789887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Incoming LS </a:t>
            </a:r>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July 2017</a:t>
            </a:r>
            <a:endParaRPr lang="en-GB" dirty="0"/>
          </a:p>
        </p:txBody>
      </p:sp>
    </p:spTree>
    <p:extLst>
      <p:ext uri="{BB962C8B-B14F-4D97-AF65-F5344CB8AC3E}">
        <p14:creationId xmlns:p14="http://schemas.microsoft.com/office/powerpoint/2010/main" val="3435855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July 2017</a:t>
            </a:r>
            <a:endParaRPr lang="en-GB" dirty="0"/>
          </a:p>
        </p:txBody>
      </p:sp>
    </p:spTree>
    <p:extLst>
      <p:ext uri="{BB962C8B-B14F-4D97-AF65-F5344CB8AC3E}">
        <p14:creationId xmlns:p14="http://schemas.microsoft.com/office/powerpoint/2010/main" val="774715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85800"/>
            <a:ext cx="7772400" cy="609600"/>
          </a:xfrm>
        </p:spPr>
        <p:txBody>
          <a:bodyPr/>
          <a:lstStyle/>
          <a:p>
            <a:r>
              <a:rPr lang="en-US" altLang="en-US" dirty="0"/>
              <a:t>New Business</a:t>
            </a:r>
          </a:p>
        </p:txBody>
      </p:sp>
      <p:sp>
        <p:nvSpPr>
          <p:cNvPr id="35843" name="Content Placeholder 2"/>
          <p:cNvSpPr>
            <a:spLocks noGrp="1"/>
          </p:cNvSpPr>
          <p:nvPr>
            <p:ph idx="1"/>
          </p:nvPr>
        </p:nvSpPr>
        <p:spPr>
          <a:xfrm>
            <a:off x="685800" y="1447800"/>
            <a:ext cx="7772400" cy="4648200"/>
          </a:xfrm>
        </p:spPr>
        <p:txBody>
          <a:bodyPr/>
          <a:lstStyle/>
          <a:p>
            <a:r>
              <a:rPr lang="en-US" altLang="en-US" dirty="0"/>
              <a:t>Any other business?</a:t>
            </a:r>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858039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419100" y="1295400"/>
            <a:ext cx="8305800" cy="5105400"/>
          </a:xfrm>
        </p:spPr>
        <p:txBody>
          <a:bodyPr/>
          <a:lstStyle/>
          <a:p>
            <a:r>
              <a:rPr lang="en-US" altLang="en-US" dirty="0"/>
              <a:t>Teleconference: </a:t>
            </a:r>
          </a:p>
          <a:p>
            <a:pPr lvl="1"/>
            <a:r>
              <a:rPr lang="en-US" altLang="en-US" dirty="0"/>
              <a:t>None Planned</a:t>
            </a:r>
          </a:p>
          <a:p>
            <a:r>
              <a:rPr lang="en-US" altLang="en-US" dirty="0"/>
              <a:t>10-15 September 2017 F2F, Waikoloa Village, Kona, HI, USA:</a:t>
            </a:r>
          </a:p>
          <a:p>
            <a:pPr lvl="1"/>
            <a:r>
              <a:rPr lang="en-US" altLang="en-US" dirty="0"/>
              <a:t>Goals: </a:t>
            </a:r>
          </a:p>
          <a:p>
            <a:pPr lvl="2"/>
            <a:r>
              <a:rPr lang="en-US" altLang="en-US" dirty="0"/>
              <a:t>Continue discussion on current SA/802.11 interworking: 2G/3G/4G</a:t>
            </a:r>
          </a:p>
          <a:p>
            <a:pPr lvl="2"/>
            <a:r>
              <a:rPr lang="en-US" altLang="en-US" dirty="0"/>
              <a:t>Discuss any other contributions (5G/nextGen topics)</a:t>
            </a:r>
          </a:p>
          <a:p>
            <a:pPr lvl="2"/>
            <a:r>
              <a:rPr lang="en-US" altLang="en-US" dirty="0"/>
              <a:t>Discuss and address any LSs received</a:t>
            </a:r>
          </a:p>
          <a:p>
            <a:pPr lvl="2"/>
            <a:r>
              <a:rPr lang="en-US" altLang="en-US" dirty="0"/>
              <a:t>Review: </a:t>
            </a:r>
            <a:r>
              <a:rPr lang="en-US" dirty="0"/>
              <a:t>IEEE 802 network enhancements for the next decade Industry Connections Activity</a:t>
            </a:r>
            <a:endParaRPr lang="en-US" altLang="en-US" dirty="0"/>
          </a:p>
          <a:p>
            <a:pPr lvl="1"/>
            <a:r>
              <a:rPr lang="en-US" altLang="en-US" dirty="0"/>
              <a:t>Monday:</a:t>
            </a:r>
          </a:p>
          <a:p>
            <a:pPr lvl="2"/>
            <a:r>
              <a:rPr lang="en-US" altLang="en-US" dirty="0"/>
              <a:t>TBD</a:t>
            </a:r>
          </a:p>
          <a:p>
            <a:pPr lvl="1"/>
            <a:r>
              <a:rPr lang="en-US" altLang="en-US" dirty="0"/>
              <a:t>Thursday:</a:t>
            </a:r>
          </a:p>
          <a:p>
            <a:pPr lvl="2"/>
            <a:r>
              <a:rPr lang="en-US" altLang="en-US" dirty="0"/>
              <a:t>TBD</a:t>
            </a:r>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2017</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Joseph Levy (InterDigital)</a:t>
            </a:r>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Levy (InterDigital)</a:t>
            </a:r>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July 2017</a:t>
            </a:r>
          </a:p>
          <a:p>
            <a:pPr algn="ctr"/>
            <a:r>
              <a:rPr lang="en-US" altLang="en-US" dirty="0"/>
              <a:t>Berlin, Germany</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685800" y="1600200"/>
            <a:ext cx="7772400" cy="4724400"/>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39"/>
            <a:ext cx="8077200" cy="5317173"/>
          </a:xfrm>
        </p:spPr>
        <p:txBody>
          <a:bodyPr/>
          <a:lstStyle/>
          <a:p>
            <a:pPr marL="0" indent="0">
              <a:buFontTx/>
              <a:buNone/>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sz="1600" dirty="0"/>
              <a:t>Status of: IEEE 802 network enhancements for the next decade Industry Connections Activity (New 802.1 group to support the “IEEE “5G” Specification” activity) </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a:t>
            </a:r>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28F80C57-ED2F-413C-A6F0-E507D369344E}" type="slidenum">
              <a:rPr lang="en-US" altLang="en-US">
                <a:ea typeface="MS Gothic" panose="020B0609070205080204" pitchFamily="49" charset="-128"/>
              </a:rPr>
              <a:pPr hangingPunct="0">
                <a:buClrTx/>
                <a:buFontTx/>
                <a:buNone/>
              </a:pPr>
              <a:t>7</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idx="15"/>
          </p:nvPr>
        </p:nvSpPr>
        <p:spPr>
          <a:xfrm>
            <a:off x="685800" y="306387"/>
            <a:ext cx="1874823" cy="273050"/>
          </a:xfrm>
        </p:spPr>
        <p:txBody>
          <a:bodyPr/>
          <a:lstStyle/>
          <a:p>
            <a:r>
              <a:rPr lang="en-US" dirty="0"/>
              <a:t>July 2017</a:t>
            </a:r>
            <a:endParaRPr lang="en-GB" dirty="0"/>
          </a:p>
        </p:txBody>
      </p:sp>
      <p:sp>
        <p:nvSpPr>
          <p:cNvPr id="3" name="Footer Placeholder 2"/>
          <p:cNvSpPr>
            <a:spLocks noGrp="1"/>
          </p:cNvSpPr>
          <p:nvPr>
            <p:ph type="ftr" idx="14"/>
          </p:nvPr>
        </p:nvSpPr>
        <p:spPr>
          <a:xfrm>
            <a:off x="5380472" y="6475413"/>
            <a:ext cx="3184520" cy="180975"/>
          </a:xfrm>
        </p:spPr>
        <p:txBody>
          <a:bodyPr/>
          <a:lstStyle/>
          <a:p>
            <a:r>
              <a:rPr lang="en-GB" dirty="0"/>
              <a:t>Joseph Levy (InterDigital)</a:t>
            </a:r>
          </a:p>
        </p:txBody>
      </p:sp>
    </p:spTree>
    <p:extLst>
      <p:ext uri="{BB962C8B-B14F-4D97-AF65-F5344CB8AC3E}">
        <p14:creationId xmlns:p14="http://schemas.microsoft.com/office/powerpoint/2010/main" val="17875681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a:xfrm>
            <a:off x="685800" y="1600200"/>
            <a:ext cx="7772400" cy="4648200"/>
          </a:xfrm>
        </p:spPr>
        <p:txBody>
          <a:bodyPr/>
          <a:lstStyle/>
          <a:p>
            <a:r>
              <a:rPr lang="en-US" altLang="en-US" sz="2000" dirty="0"/>
              <a:t>Minutes from the May F2F Meeting in Daejeon, South Korea:</a:t>
            </a:r>
            <a:br>
              <a:rPr lang="en-US" altLang="en-US" sz="2000" dirty="0"/>
            </a:br>
            <a:r>
              <a:rPr lang="en-US" altLang="en-US" sz="2000" dirty="0">
                <a:hlinkClick r:id="rId2"/>
              </a:rPr>
              <a:t>11-17/0796r1</a:t>
            </a:r>
            <a:endParaRPr lang="en-US" altLang="en-US" sz="2000" dirty="0"/>
          </a:p>
          <a:p>
            <a:r>
              <a:rPr lang="en-US" altLang="en-US" sz="2000" dirty="0"/>
              <a:t>	</a:t>
            </a:r>
            <a:r>
              <a:rPr lang="en-US" altLang="en-US" sz="1800" dirty="0"/>
              <a:t>Objections to approving the minutes?</a:t>
            </a:r>
          </a:p>
          <a:p>
            <a:endParaRPr lang="en-US" altLang="en-US" sz="2000" dirty="0"/>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a:xfrm>
            <a:off x="685800" y="1905000"/>
            <a:ext cx="8001794" cy="4113213"/>
          </a:xfrm>
        </p:spPr>
        <p:txBody>
          <a:bodyPr/>
          <a:lstStyle/>
          <a:p>
            <a:pPr marL="0" indent="0">
              <a:buFontTx/>
              <a:buNone/>
              <a:defRPr/>
            </a:pPr>
            <a:r>
              <a:rPr lang="en-US" altLang="en-US" sz="2800" dirty="0"/>
              <a:t>The 802.1 “</a:t>
            </a:r>
            <a:r>
              <a:rPr lang="en-US" sz="2800" dirty="0"/>
              <a:t>IEEE 802 network enhancements for the next decade” Industry Connections Activity</a:t>
            </a:r>
            <a:r>
              <a:rPr lang="en-US" altLang="en-US" sz="2800" dirty="0"/>
              <a:t> meeting will be happening ….</a:t>
            </a:r>
          </a:p>
          <a:p>
            <a:pPr marL="0" indent="0">
              <a:buFontTx/>
              <a:buNone/>
              <a:defRPr/>
            </a:pPr>
            <a:endParaRPr lang="en-US" altLang="en-US" sz="2800" dirty="0"/>
          </a:p>
          <a:p>
            <a:pPr marL="0" indent="0">
              <a:buFontTx/>
              <a:buNone/>
              <a:defRPr/>
            </a:pPr>
            <a:endParaRPr lang="en-US" altLang="en-US" sz="2800" dirty="0"/>
          </a:p>
        </p:txBody>
      </p:sp>
      <p:sp>
        <p:nvSpPr>
          <p:cNvPr id="2" name="Date Placeholder 1"/>
          <p:cNvSpPr>
            <a:spLocks noGrp="1"/>
          </p:cNvSpPr>
          <p:nvPr>
            <p:ph type="dt" idx="15"/>
          </p:nvPr>
        </p:nvSpPr>
        <p:spPr/>
        <p:txBody>
          <a:bodyPr/>
          <a:lstStyle/>
          <a:p>
            <a:r>
              <a:rPr lang="en-US"/>
              <a:t>July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6329994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TotalTime>
  <Words>881</Words>
  <Application>Microsoft Office PowerPoint</Application>
  <PresentationFormat>On-screen Show (4:3)</PresentationFormat>
  <Paragraphs>178</Paragraphs>
  <Slides>17</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Announcements</vt:lpstr>
      <vt:lpstr>AANI SC Background</vt:lpstr>
      <vt:lpstr>AANI Status</vt:lpstr>
      <vt:lpstr>Status: IEEE 802 network enhancements for the next decade Industry Connections Activity</vt:lpstr>
      <vt:lpstr>Incoming LS </vt:lpstr>
      <vt:lpstr>Contributions</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8</cp:revision>
  <cp:lastPrinted>1601-01-01T00:00:00Z</cp:lastPrinted>
  <dcterms:created xsi:type="dcterms:W3CDTF">2017-06-02T20:57:23Z</dcterms:created>
  <dcterms:modified xsi:type="dcterms:W3CDTF">2017-06-02T21:48:30Z</dcterms:modified>
</cp:coreProperties>
</file>