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1" r:id="rId17"/>
    <p:sldId id="362" r:id="rId18"/>
    <p:sldId id="363" r:id="rId19"/>
    <p:sldId id="364" r:id="rId20"/>
    <p:sldId id="365" r:id="rId21"/>
    <p:sldId id="337" r:id="rId22"/>
    <p:sldId id="355" r:id="rId23"/>
    <p:sldId id="320" r:id="rId24"/>
    <p:sldId id="351" r:id="rId25"/>
    <p:sldId id="353" r:id="rId26"/>
    <p:sldId id="354" r:id="rId27"/>
    <p:sldId id="359" r:id="rId28"/>
    <p:sldId id="280"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4" d="100"/>
          <a:sy n="94" d="100"/>
        </p:scale>
        <p:origin x="101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802.11-17/0886r3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1436-01-0arc-yang-modelling-and-netconf-protocol-discussion.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09/11-09-0533-01-0arc-recomendation-re-mib-types-and-usage.ppt" TargetMode="External"/><Relationship Id="rId12"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3-0arc-mib-pattern-analysis.xlsx" TargetMode="External"/><Relationship Id="rId11"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5/11-15-0355-04-0arc-mib-truthvalue-usage-patterns.docx" TargetMode="External"/><Relationship Id="rId10"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4/11-14-1281-04-0arc-mib-attributes-analysis.docx" TargetMode="External"/><Relationship Id="rId9" Type="http://schemas.openxmlformats.org/officeDocument/2006/relationships/hyperlink" Target="https://mentor.ieee.org/802.11/dcn/17/11-17-0136-02-0arc-bridging-architecture-consideration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864-00-0arc-arc-sc-meeting-minutes-may-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7/11-17-1039-00-0arc-arc-sc-teleconference-meeting-minutes-30-may-2017.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8-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2017-07-11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42"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2017</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July 11, PM2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p>
          <a:p>
            <a:pPr>
              <a:defRPr/>
            </a:pPr>
            <a:r>
              <a:rPr lang="en-US" sz="1600" dirty="0"/>
              <a:t>802.1ASrev use of FTM</a:t>
            </a:r>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3"/>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4"/>
              </a:rPr>
              <a:t>11-14/1281r4</a:t>
            </a:r>
            <a:r>
              <a:rPr lang="en-US" sz="1600" dirty="0"/>
              <a:t>, </a:t>
            </a:r>
            <a:r>
              <a:rPr lang="en-US" sz="1600" dirty="0">
                <a:hlinkClick r:id="rId5"/>
              </a:rPr>
              <a:t>11-15/0355r4</a:t>
            </a:r>
            <a:r>
              <a:rPr lang="en-US" sz="1600" dirty="0"/>
              <a:t>, </a:t>
            </a:r>
            <a:r>
              <a:rPr lang="en-US" sz="1600" dirty="0">
                <a:hlinkClick r:id="rId6"/>
              </a:rPr>
              <a:t>11-17/0475r3</a:t>
            </a:r>
            <a:r>
              <a:rPr lang="en-US" sz="1600" dirty="0"/>
              <a:t>, </a:t>
            </a:r>
            <a:r>
              <a:rPr lang="en-US" sz="1600" dirty="0">
                <a:hlinkClick r:id="rId7"/>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8"/>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9"/>
              </a:rPr>
              <a:t>11-17/0136r2</a:t>
            </a:r>
            <a:r>
              <a:rPr lang="en-US" sz="1600" b="1" dirty="0"/>
              <a:t>, </a:t>
            </a:r>
            <a:r>
              <a:rPr lang="en-US" sz="1600" dirty="0">
                <a:hlinkClick r:id="rId10"/>
              </a:rPr>
              <a:t>11-16/0720r0</a:t>
            </a:r>
            <a:r>
              <a:rPr lang="en-US" sz="1600" b="1" dirty="0"/>
              <a:t>, </a:t>
            </a:r>
            <a:r>
              <a:rPr lang="en-US" sz="1600" dirty="0">
                <a:hlinkClick r:id="rId11"/>
              </a:rPr>
              <a:t>11-15/0454r0</a:t>
            </a:r>
            <a:r>
              <a:rPr lang="en-US" sz="1600" b="1" dirty="0"/>
              <a:t>, </a:t>
            </a:r>
            <a:r>
              <a:rPr lang="en-US" sz="1600" dirty="0">
                <a:hlinkClick r:id="rId12"/>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Wednesday, July 12, AM1  </a:t>
            </a:r>
          </a:p>
          <a:p>
            <a:pPr marL="342900" lvl="1" indent="-342900" eaLnBrk="1" hangingPunct="1">
              <a:lnSpc>
                <a:spcPct val="90000"/>
              </a:lnSpc>
              <a:spcBef>
                <a:spcPts val="432"/>
              </a:spcBef>
              <a:buFont typeface="Arial" pitchFamily="34" charset="0"/>
              <a:buChar char="•"/>
              <a:defRPr/>
            </a:pPr>
            <a:r>
              <a:rPr lang="en-US" sz="1600" dirty="0"/>
              <a:t>Investigation of WUR architecture topics; may lead into “split” PHYs (LC, 28 GHz (</a:t>
            </a:r>
            <a:r>
              <a:rPr lang="en-US" sz="1600" dirty="0" err="1"/>
              <a:t>Phazr</a:t>
            </a:r>
            <a:r>
              <a:rPr lang="en-US" sz="1600" dirty="0"/>
              <a:t>)): </a:t>
            </a:r>
            <a:r>
              <a:rPr lang="en-US" sz="1600" dirty="0">
                <a:hlinkClick r:id="rId3"/>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Tx/>
              <a:buChar char="•"/>
              <a:defRPr/>
            </a:pPr>
            <a:r>
              <a:rPr lang="en-US" sz="1600" b="1" dirty="0"/>
              <a:t>AP/DS/Portal architecture and 802 and GLK concepts (</a:t>
            </a:r>
            <a:r>
              <a:rPr lang="en-US" sz="1600" b="1" dirty="0" err="1"/>
              <a:t>cont</a:t>
            </a:r>
            <a:r>
              <a:rPr lang="en-US" sz="1600" b="1" dirty="0"/>
              <a:t>)</a:t>
            </a:r>
          </a:p>
          <a:p>
            <a:pPr marL="342900" lvl="1" indent="-342900" eaLnBrk="1" hangingPunct="1">
              <a:lnSpc>
                <a:spcPct val="90000"/>
              </a:lnSpc>
              <a:buFontTx/>
              <a:buChar char="•"/>
              <a:defRPr/>
            </a:pPr>
            <a:r>
              <a:rPr lang="en-US" sz="1600" b="1" dirty="0"/>
              <a:t>“What is an ESS?” (</a:t>
            </a:r>
            <a:r>
              <a:rPr lang="en-US" sz="1600" b="1" dirty="0" err="1"/>
              <a:t>cont</a:t>
            </a:r>
            <a:r>
              <a:rPr lang="en-US" sz="1600" b="1" dirty="0"/>
              <a:t>)</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 </a:t>
            </a:r>
            <a:r>
              <a:rPr lang="en-US" altLang="en-US" b="0" dirty="0">
                <a:hlinkClick r:id="rId3"/>
              </a:rPr>
              <a:t>https://mentor.ieee.org/802.11/dcn/17/11-17-0864-00-0arc-arc-sc-meeting-minutes-may-2017.docx</a:t>
            </a:r>
            <a:endParaRPr lang="en-US" altLang="en-US" b="0" dirty="0"/>
          </a:p>
          <a:p>
            <a:pPr eaLnBrk="1" hangingPunct="1"/>
            <a:r>
              <a:rPr lang="en-US" altLang="en-US" b="0" dirty="0"/>
              <a:t>May 30 teleconference minutes: </a:t>
            </a:r>
            <a:r>
              <a:rPr lang="en-US" altLang="en-US" b="0" dirty="0">
                <a:hlinkClick r:id="rId4"/>
              </a:rPr>
              <a:t>https://mentor.ieee.org/802.11/dcn/17/11-17-1039-00-0arc-arc-sc-teleconference-meeting-minutes-30-may-2017.docx</a:t>
            </a:r>
            <a:endParaRPr lang="en-US" altLang="en-US" b="0" dirty="0"/>
          </a:p>
          <a:p>
            <a:pPr eaLnBrk="1" hangingPunct="1"/>
            <a:r>
              <a:rPr lang="en-US" altLang="en-US" b="0" dirty="0"/>
              <a:t>June 27 teleconference minutes: 11-17/1125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a:defRPr/>
            </a:pPr>
            <a:r>
              <a:rPr lang="en-US" dirty="0"/>
              <a:t>802.1ASrev use of FTM</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Presentations:</a:t>
            </a:r>
          </a:p>
          <a:p>
            <a:pPr lvl="1"/>
            <a:r>
              <a:rPr lang="en-US" altLang="en-US" sz="1600" dirty="0"/>
              <a:t>&lt;TBD&gt;</a:t>
            </a:r>
          </a:p>
        </p:txBody>
      </p:sp>
    </p:spTree>
    <p:extLst>
      <p:ext uri="{BB962C8B-B14F-4D97-AF65-F5344CB8AC3E}">
        <p14:creationId xmlns:p14="http://schemas.microsoft.com/office/powerpoint/2010/main" val="184031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comments (from Mon AM1)</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questions (from Wed AM1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a:t>
            </a:r>
            <a:r>
              <a:rPr lang="en-US" sz="1800" dirty="0"/>
              <a:t>Yes, fully independent PHY</a:t>
            </a:r>
            <a:r>
              <a:rPr lang="en-US" sz="1800" dirty="0"/>
              <a:t>”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2017, Berlin, Germany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Wed AM1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endParaRPr lang="en-US" altLang="en-US" sz="2000" dirty="0"/>
          </a:p>
          <a:p>
            <a:r>
              <a:rPr lang="en-US" altLang="en-US" sz="2000" dirty="0">
                <a:hlinkClick r:id="rId5"/>
              </a:rPr>
              <a:t>https://mentor.ieee.org/802.11/dcn/17/11-17-0475-08-0arc-mib-pattern-analysis.xlsx</a:t>
            </a:r>
            <a:endParaRPr lang="en-US" alt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802.1ASrev use of FTM</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a:t>
            </a:r>
            <a:r>
              <a:rPr lang="en-US" altLang="en-US" dirty="0">
                <a:solidFill>
                  <a:srgbClr val="FF0000"/>
                </a:solidFill>
              </a:rPr>
              <a:t>three</a:t>
            </a:r>
            <a:r>
              <a:rPr lang="en-US" altLang="en-US" dirty="0"/>
              <a:t>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Plus Joint sessions: </a:t>
            </a:r>
            <a:r>
              <a:rPr lang="en-US" altLang="en-US" strike="sngStrike" dirty="0" err="1"/>
              <a:t>TGak</a:t>
            </a:r>
            <a:r>
              <a:rPr lang="en-US" altLang="en-US" strike="sngStrike" dirty="0"/>
              <a:t>?  </a:t>
            </a:r>
            <a:r>
              <a:rPr lang="en-US" altLang="en-US" strike="sngStrike" dirty="0" err="1"/>
              <a:t>TGaq</a:t>
            </a:r>
            <a:r>
              <a:rPr lang="en-US" altLang="en-US" strike="sngStrike" dirty="0"/>
              <a:t>? 802.1?  </a:t>
            </a:r>
            <a:r>
              <a:rPr lang="en-US" altLang="en-US" dirty="0" err="1"/>
              <a:t>TGba</a:t>
            </a:r>
            <a:endParaRPr lang="en-US" altLang="en-US" dirty="0"/>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discussion of </a:t>
            </a:r>
            <a:r>
              <a:rPr lang="en-US" altLang="en-US" dirty="0" err="1"/>
              <a:t>TGba</a:t>
            </a:r>
            <a:r>
              <a:rPr lang="en-US" altLang="en-US" dirty="0"/>
              <a:t>, try to get to a block diagram</a:t>
            </a:r>
          </a:p>
          <a:p>
            <a:pPr lvl="1" eaLnBrk="1" hangingPunct="1"/>
            <a:r>
              <a:rPr lang="en-US" altLang="en-US" dirty="0"/>
              <a:t>Schedule discussion of MIB</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26773</TotalTime>
  <Words>2359</Words>
  <Application>Microsoft Office PowerPoint</Application>
  <PresentationFormat>On-screen Show (4:3)</PresentationFormat>
  <Paragraphs>252</Paragraphs>
  <Slides>29</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ARC-SC-agenda-July-2017 </vt:lpstr>
      <vt:lpstr>Abstract</vt:lpstr>
      <vt:lpstr>IEEE 802.11   Architecture Standing Committee</vt:lpstr>
      <vt:lpstr>Tuesday, July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2017</vt:lpstr>
      <vt:lpstr>ARC Minutes</vt:lpstr>
      <vt:lpstr>IEEE 1588 mapping to IEEE 802.11</vt:lpstr>
      <vt:lpstr>IEEE 802 activities directly related to IEEE 802.11 ARC</vt:lpstr>
      <vt:lpstr>IETF/802 coordination </vt:lpstr>
      <vt:lpstr>802.1ASrev use of FTM</vt:lpstr>
      <vt:lpstr>TGba architecture topics</vt:lpstr>
      <vt:lpstr>TGba architecture comments (from Mon AM1)</vt:lpstr>
      <vt:lpstr>TGba architecture questions (from Wed AM1 ARC)</vt:lpstr>
      <vt:lpstr>TGba architecture potential assumptions (from Wed AM1 ARC)</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July 12th, AM1</vt:lpstr>
      <vt:lpstr>ARC Future Activities &amp; sessions</vt:lpstr>
      <vt:lpstr>Planning for September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490</cp:revision>
  <cp:lastPrinted>1998-02-10T13:28:06Z</cp:lastPrinted>
  <dcterms:created xsi:type="dcterms:W3CDTF">2009-07-15T16:38:20Z</dcterms:created>
  <dcterms:modified xsi:type="dcterms:W3CDTF">2017-07-12T08:05:08Z</dcterms:modified>
</cp:coreProperties>
</file>