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37" r:id="rId19"/>
    <p:sldId id="355" r:id="rId20"/>
    <p:sldId id="320" r:id="rId21"/>
    <p:sldId id="351" r:id="rId22"/>
    <p:sldId id="353" r:id="rId23"/>
    <p:sldId id="354" r:id="rId24"/>
    <p:sldId id="359" r:id="rId25"/>
    <p:sldId id="280" r:id="rId26"/>
    <p:sldId id="36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8" d="100"/>
          <a:sy n="118" d="100"/>
        </p:scale>
        <p:origin x="120" y="2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802.11-17/0886r0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3-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864-00-0arc-arc-sc-meeting-minutes-ma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8-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3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2017</a:t>
            </a:r>
          </a:p>
        </p:txBody>
      </p:sp>
      <p:sp>
        <p:nvSpPr>
          <p:cNvPr id="11267" name="Rectangle 3"/>
          <p:cNvSpPr>
            <a:spLocks noGrp="1" noChangeArrowheads="1"/>
          </p:cNvSpPr>
          <p:nvPr>
            <p:ph idx="1"/>
          </p:nvPr>
        </p:nvSpPr>
        <p:spPr>
          <a:xfrm>
            <a:off x="685800" y="1295400"/>
            <a:ext cx="7772400" cy="5029200"/>
          </a:xfrm>
        </p:spPr>
        <p:txBody>
          <a:bodyPr/>
          <a:lstStyle/>
          <a:p>
            <a:pPr marL="0" indent="0" eaLnBrk="1" hangingPunct="1">
              <a:lnSpc>
                <a:spcPct val="90000"/>
              </a:lnSpc>
              <a:buFontTx/>
              <a:buNone/>
              <a:defRPr/>
            </a:pPr>
            <a:r>
              <a:rPr lang="en-US" sz="2000" dirty="0">
                <a:solidFill>
                  <a:srgbClr val="000000"/>
                </a:solidFill>
              </a:rPr>
              <a:t>Tuesday, July 11, PM2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a:t>
            </a:r>
          </a:p>
          <a:p>
            <a:pPr>
              <a:defRPr/>
            </a:pPr>
            <a:r>
              <a:rPr lang="en-US" sz="1600" dirty="0"/>
              <a:t>Investigation of WUR architecture topics; may lead into “split” PHYs (LC, 28 GHz (</a:t>
            </a:r>
            <a:r>
              <a:rPr lang="en-US" sz="1600" dirty="0" err="1"/>
              <a:t>Phazr</a:t>
            </a:r>
            <a:r>
              <a:rPr lang="en-US" sz="1600" dirty="0"/>
              <a:t>))</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3"/>
              </a:rPr>
              <a:t>11-15/0355r4</a:t>
            </a:r>
            <a:r>
              <a:rPr lang="en-US" sz="1600" dirty="0"/>
              <a:t>, </a:t>
            </a:r>
            <a:r>
              <a:rPr lang="en-US" sz="1600" dirty="0">
                <a:hlinkClick r:id="rId4"/>
              </a:rPr>
              <a:t>11-17/0475r3</a:t>
            </a:r>
            <a:r>
              <a:rPr lang="en-US" sz="1600" dirty="0"/>
              <a:t>, </a:t>
            </a:r>
            <a:r>
              <a:rPr lang="en-US" sz="1600" dirty="0">
                <a:hlinkClick r:id="rId5"/>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6"/>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7"/>
              </a:rPr>
              <a:t>11-17/0136r2</a:t>
            </a:r>
            <a:r>
              <a:rPr lang="en-US" sz="1600" b="1" dirty="0"/>
              <a:t>, </a:t>
            </a:r>
            <a:r>
              <a:rPr lang="en-US" sz="1600" dirty="0">
                <a:hlinkClick r:id="rId8"/>
              </a:rPr>
              <a:t>11-16/0720r0</a:t>
            </a:r>
            <a:r>
              <a:rPr lang="en-US" sz="1600" b="1" dirty="0"/>
              <a:t>, </a:t>
            </a:r>
            <a:r>
              <a:rPr lang="en-US" sz="1600" dirty="0">
                <a:hlinkClick r:id="rId9"/>
              </a:rPr>
              <a:t>11-15/0454r0</a:t>
            </a:r>
            <a:r>
              <a:rPr lang="en-US" sz="1600" b="1" dirty="0"/>
              <a:t>, </a:t>
            </a:r>
            <a:r>
              <a:rPr lang="en-US" sz="1600" dirty="0">
                <a:hlinkClick r:id="rId10"/>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Wednesday, July 12, AM1  </a:t>
            </a:r>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Tx/>
              <a:buChar char="•"/>
              <a:defRPr/>
            </a:pPr>
            <a:r>
              <a:rPr lang="en-US" sz="1600" b="1" dirty="0"/>
              <a:t>AP/DS/Portal architecture and 802 and GLK concepts (</a:t>
            </a:r>
            <a:r>
              <a:rPr lang="en-US" sz="1600" b="1" dirty="0" err="1"/>
              <a:t>cont</a:t>
            </a:r>
            <a:r>
              <a:rPr lang="en-US" sz="1600" b="1" dirty="0"/>
              <a:t>)</a:t>
            </a:r>
          </a:p>
          <a:p>
            <a:pPr marL="342900" lvl="1" indent="-342900" eaLnBrk="1" hangingPunct="1">
              <a:lnSpc>
                <a:spcPct val="90000"/>
              </a:lnSpc>
              <a:buFontTx/>
              <a:buChar char="•"/>
              <a:defRPr/>
            </a:pPr>
            <a:r>
              <a:rPr lang="en-US" sz="1600" b="1" dirty="0"/>
              <a:t>“What is an ESS?” (</a:t>
            </a:r>
            <a:r>
              <a:rPr lang="en-US" sz="1600" b="1" dirty="0" err="1"/>
              <a:t>cont</a:t>
            </a:r>
            <a:r>
              <a:rPr lang="en-US" sz="1600" b="1" dirty="0"/>
              <a:t>)</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Minutes: </a:t>
            </a:r>
            <a:r>
              <a:rPr lang="en-US" altLang="en-US" dirty="0">
                <a:hlinkClick r:id="rId3"/>
              </a:rPr>
              <a:t>https://mentor.ieee.org/802.11/dcn/17/11-17-0864-00-0arc-arc-sc-meeting-minutes-may-2017.docx</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altLang="en-US" sz="1600" dirty="0"/>
              <a:t>&lt;TBD&gt;</a:t>
            </a:r>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&lt;TBD&gt;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https://mentor.ieee.org/802.11/dcn/17/11-17-0475-08-0arc-mib-pattern-analysis.xlsx</a:t>
            </a:r>
            <a:endParaRPr lang="en-US"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2017, Berlin, Germany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two?</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25768</TotalTime>
  <Words>1517</Words>
  <Application>Microsoft Office PowerPoint</Application>
  <PresentationFormat>On-screen Show (4:3)</PresentationFormat>
  <Paragraphs>220</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Gothic</vt:lpstr>
      <vt:lpstr>MS PGothic</vt:lpstr>
      <vt:lpstr>Arial</vt:lpstr>
      <vt:lpstr>Helvetica</vt:lpstr>
      <vt:lpstr>Monotype Sorts</vt:lpstr>
      <vt:lpstr>Times New Roman</vt:lpstr>
      <vt:lpstr>802-11-Submission</vt:lpstr>
      <vt:lpstr>Document</vt:lpstr>
      <vt:lpstr>ARC-SC-agenda-July-2017 </vt:lpstr>
      <vt:lpstr>Abstract</vt:lpstr>
      <vt:lpstr>IEEE 802.11   Architecture Standing Committee</vt:lpstr>
      <vt:lpstr>Tuesday, July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2017</vt:lpstr>
      <vt:lpstr>ARC Minutes</vt:lpstr>
      <vt:lpstr>IEEE 1588 mapping to IEEE 802.11</vt:lpstr>
      <vt:lpstr>IEEE 802 activities directly related to IEEE 802.11 ARC</vt:lpstr>
      <vt:lpstr>IETF/802 coordination </vt:lpstr>
      <vt:lpstr>802.1ASrev use of FTM</vt:lpstr>
      <vt:lpstr>TGba architecture topics</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July 12th,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475</cp:revision>
  <cp:lastPrinted>1998-02-10T13:28:06Z</cp:lastPrinted>
  <dcterms:created xsi:type="dcterms:W3CDTF">2009-07-15T16:38:20Z</dcterms:created>
  <dcterms:modified xsi:type="dcterms:W3CDTF">2017-05-31T22:25:30Z</dcterms:modified>
</cp:coreProperties>
</file>