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360" r:id="rId4"/>
    <p:sldId id="481" r:id="rId5"/>
    <p:sldId id="527" r:id="rId6"/>
    <p:sldId id="525" r:id="rId7"/>
    <p:sldId id="275" r:id="rId8"/>
    <p:sldId id="382" r:id="rId9"/>
    <p:sldId id="459" r:id="rId10"/>
    <p:sldId id="301" r:id="rId11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FF00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74" autoAdjust="0"/>
    <p:restoredTop sz="97869" autoAdjust="0"/>
  </p:normalViewPr>
  <p:slideViewPr>
    <p:cSldViewPr>
      <p:cViewPr varScale="1">
        <p:scale>
          <a:sx n="65" d="100"/>
          <a:sy n="65" d="100"/>
        </p:scale>
        <p:origin x="11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802.11-17/0875r0</a:t>
            </a:r>
            <a:endParaRPr lang="en-US" sz="14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802.11-17/0875r0</a:t>
            </a:r>
            <a:endParaRPr lang="en-US" sz="14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July 2017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 Enterprise)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23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7563" cy="34718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>
          <a:xfrm>
            <a:off x="4017617" y="95706"/>
            <a:ext cx="2195858" cy="215444"/>
          </a:xfrm>
        </p:spPr>
        <p:txBody>
          <a:bodyPr/>
          <a:lstStyle/>
          <a:p>
            <a:r>
              <a:rPr lang="en-GB" smtClean="0"/>
              <a:t>doc.: IEEE 802.11-17/0875r0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916020" cy="215444"/>
          </a:xfrm>
        </p:spPr>
        <p:txBody>
          <a:bodyPr/>
          <a:lstStyle/>
          <a:p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>
          <a:xfrm>
            <a:off x="5287963" y="9001125"/>
            <a:ext cx="3473708" cy="369332"/>
          </a:xfrm>
        </p:spPr>
        <p:txBody>
          <a:bodyPr/>
          <a:lstStyle/>
          <a:p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7583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1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802.11-17/0875r0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 Enterprise)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802.11-17/0875r0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July 2017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2017-07-10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757510"/>
              </p:ext>
            </p:extLst>
          </p:nvPr>
        </p:nvGraphicFramePr>
        <p:xfrm>
          <a:off x="546100" y="2662238"/>
          <a:ext cx="7459663" cy="179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82" name="Document" r:id="rId4" imgW="8549861" imgH="2056894" progId="Word.Document.8">
                  <p:embed/>
                </p:oleObj>
              </mc:Choice>
              <mc:Fallback>
                <p:oleObj name="Document" r:id="rId4" imgW="8549861" imgH="2056894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662238"/>
                        <a:ext cx="7459663" cy="179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July 2017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July 2017 802.11 WG plenary meetings and EC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</a:t>
            </a:r>
            <a:r>
              <a:rPr lang="en-US" dirty="0" smtClean="0"/>
              <a:t>at the conclusion of the Monday</a:t>
            </a:r>
            <a:r>
              <a:rPr lang="en-US" b="0" dirty="0" smtClean="0"/>
              <a:t> </a:t>
            </a:r>
            <a:r>
              <a:rPr lang="en-US" b="0" dirty="0" smtClean="0"/>
              <a:t>WG11 plenary</a:t>
            </a:r>
          </a:p>
          <a:p>
            <a:pPr lvl="1"/>
            <a:r>
              <a:rPr lang="en-US" dirty="0"/>
              <a:t>R1: </a:t>
            </a:r>
            <a:r>
              <a:rPr lang="en-US" dirty="0" smtClean="0"/>
              <a:t>containing motions for </a:t>
            </a:r>
            <a:r>
              <a:rPr lang="en-US" dirty="0"/>
              <a:t>Wednesday WG11 plenary</a:t>
            </a:r>
          </a:p>
          <a:p>
            <a:pPr lvl="1"/>
            <a:r>
              <a:rPr lang="en-US" b="0" dirty="0" smtClean="0"/>
              <a:t>R2: </a:t>
            </a:r>
            <a:r>
              <a:rPr lang="en-US" b="0" dirty="0" smtClean="0"/>
              <a:t>at conclusion of </a:t>
            </a:r>
            <a:r>
              <a:rPr lang="en-US" dirty="0"/>
              <a:t>Wednesday</a:t>
            </a:r>
            <a:r>
              <a:rPr lang="en-US" b="0" dirty="0" smtClean="0"/>
              <a:t> WG11 plenary</a:t>
            </a:r>
          </a:p>
          <a:p>
            <a:pPr lvl="1"/>
            <a:r>
              <a:rPr lang="en-US" dirty="0" smtClean="0"/>
              <a:t>R3: </a:t>
            </a:r>
            <a:r>
              <a:rPr lang="en-US" dirty="0"/>
              <a:t>containing motions for </a:t>
            </a:r>
            <a:r>
              <a:rPr lang="en-US" dirty="0" smtClean="0"/>
              <a:t>Friday </a:t>
            </a:r>
            <a:r>
              <a:rPr lang="en-US" dirty="0"/>
              <a:t>WG11 plenary</a:t>
            </a:r>
          </a:p>
          <a:p>
            <a:pPr lvl="1"/>
            <a:r>
              <a:rPr lang="en-US" dirty="0" smtClean="0"/>
              <a:t>R4: </a:t>
            </a:r>
            <a:r>
              <a:rPr lang="en-US" dirty="0"/>
              <a:t>at conclusion of  Friday WG11 </a:t>
            </a:r>
            <a:r>
              <a:rPr lang="en-US" dirty="0" smtClean="0"/>
              <a:t>plenary</a:t>
            </a:r>
          </a:p>
          <a:p>
            <a:pPr lvl="1"/>
            <a:r>
              <a:rPr lang="en-US" dirty="0" smtClean="0"/>
              <a:t>R5: </a:t>
            </a:r>
            <a:r>
              <a:rPr lang="en-US" dirty="0" smtClean="0"/>
              <a:t>Includes EC motions (Plenary only)</a:t>
            </a:r>
          </a:p>
          <a:p>
            <a:pPr lvl="1"/>
            <a:endParaRPr lang="en-US" dirty="0"/>
          </a:p>
          <a:p>
            <a:pPr lvl="1"/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</a:t>
            </a:r>
            <a:r>
              <a:rPr lang="en-US" dirty="0" smtClean="0"/>
              <a:t>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</a:t>
            </a:r>
            <a:r>
              <a:rPr lang="en-AU" sz="2800" dirty="0" smtClean="0"/>
              <a:t>minutes in 11-16-1258r1</a:t>
            </a:r>
            <a:endParaRPr lang="en-AU" sz="2800" dirty="0" smtClean="0"/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smtClean="0"/>
              <a:t>Hiroshi Mano</a:t>
            </a:r>
            <a:endParaRPr lang="en-US" sz="2800" dirty="0" smtClean="0"/>
          </a:p>
          <a:p>
            <a:pPr lvl="0"/>
            <a:r>
              <a:rPr lang="en-GB" sz="2800" dirty="0" smtClean="0"/>
              <a:t>Seconded: </a:t>
            </a:r>
            <a:r>
              <a:rPr lang="en-GB" sz="2800" dirty="0" smtClean="0"/>
              <a:t>Marc </a:t>
            </a:r>
            <a:r>
              <a:rPr lang="en-GB" sz="2800" dirty="0" err="1" smtClean="0"/>
              <a:t>Emmelman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  <a:endParaRPr lang="en-GB" sz="2800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72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Final </a:t>
            </a:r>
            <a:r>
              <a:rPr lang="en-US" dirty="0"/>
              <a:t>M</a:t>
            </a:r>
            <a:r>
              <a:rPr lang="en-US" dirty="0" smtClean="0"/>
              <a:t>inutes</a:t>
            </a:r>
            <a:r>
              <a:rPr lang="en-US" dirty="0" smtClean="0"/>
              <a:t>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800600"/>
          </a:xfrm>
        </p:spPr>
        <p:txBody>
          <a:bodyPr/>
          <a:lstStyle/>
          <a:p>
            <a:r>
              <a:rPr lang="en-AU" sz="2800" dirty="0" smtClean="0"/>
              <a:t>Approve the </a:t>
            </a:r>
            <a:r>
              <a:rPr lang="en-AU" sz="2800" dirty="0" smtClean="0"/>
              <a:t>minutes in 11-16-1297r1</a:t>
            </a:r>
            <a:endParaRPr lang="en-AU" sz="2800" dirty="0" smtClean="0"/>
          </a:p>
          <a:p>
            <a:endParaRPr lang="en-US" sz="2800" dirty="0"/>
          </a:p>
          <a:p>
            <a:pPr lvl="0"/>
            <a:r>
              <a:rPr lang="en-GB" sz="2800" dirty="0" smtClean="0"/>
              <a:t>Moved</a:t>
            </a:r>
            <a:r>
              <a:rPr lang="en-GB" sz="2800" dirty="0"/>
              <a:t>: </a:t>
            </a:r>
            <a:r>
              <a:rPr lang="en-US" sz="2800" dirty="0" err="1" smtClean="0"/>
              <a:t>Yongho</a:t>
            </a:r>
            <a:r>
              <a:rPr lang="en-US" sz="2800" dirty="0" smtClean="0"/>
              <a:t> </a:t>
            </a:r>
            <a:r>
              <a:rPr lang="en-US" sz="2800" dirty="0" err="1" smtClean="0"/>
              <a:t>Seok</a:t>
            </a:r>
            <a:endParaRPr lang="en-US" sz="2800" dirty="0" smtClean="0"/>
          </a:p>
          <a:p>
            <a:pPr lvl="0"/>
            <a:r>
              <a:rPr lang="en-GB" sz="2800" dirty="0" smtClean="0"/>
              <a:t>Seconded</a:t>
            </a:r>
            <a:r>
              <a:rPr lang="en-GB" sz="2800" dirty="0" smtClean="0"/>
              <a:t>: Alfred </a:t>
            </a:r>
            <a:r>
              <a:rPr lang="en-GB" sz="2800" dirty="0" err="1" smtClean="0"/>
              <a:t>Asterjadhi</a:t>
            </a:r>
            <a:endParaRPr lang="en-GB" sz="2800" dirty="0" smtClean="0"/>
          </a:p>
          <a:p>
            <a:pPr lvl="0"/>
            <a:r>
              <a:rPr lang="en-GB" sz="2800" dirty="0" smtClean="0"/>
              <a:t>Result</a:t>
            </a:r>
            <a:r>
              <a:rPr lang="en-GB" sz="2800" dirty="0"/>
              <a:t>: </a:t>
            </a:r>
            <a:r>
              <a:rPr lang="en-GB" sz="2800" dirty="0" smtClean="0"/>
              <a:t>Unanimous</a:t>
            </a:r>
            <a:endParaRPr lang="en-GB" sz="2800" dirty="0" smtClean="0"/>
          </a:p>
          <a:p>
            <a:pPr lvl="0"/>
            <a:endParaRPr lang="en-US" dirty="0"/>
          </a:p>
          <a:p>
            <a:pPr lvl="0"/>
            <a:endParaRPr lang="en-GB" dirty="0" smtClean="0"/>
          </a:p>
          <a:p>
            <a:pPr lvl="0"/>
            <a:endParaRPr lang="en-GB" dirty="0" smtClean="0"/>
          </a:p>
          <a:p>
            <a:pPr lvl="0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b="0" dirty="0" smtClean="0"/>
              <a:t>D. Stanley, HP Enterprise</a:t>
            </a:r>
            <a:endParaRPr lang="en-GB" sz="1200" b="0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04800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z="2000" smtClean="0"/>
              <a:t>July 2017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4042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472171"/>
              </p:ext>
            </p:extLst>
          </p:nvPr>
        </p:nvGraphicFramePr>
        <p:xfrm>
          <a:off x="152400" y="856019"/>
          <a:ext cx="8839200" cy="4935182"/>
        </p:xfrm>
        <a:graphic>
          <a:graphicData uri="http://schemas.openxmlformats.org/drawingml/2006/table">
            <a:tbl>
              <a:tblPr/>
              <a:tblGrid>
                <a:gridCol w="1524000"/>
                <a:gridCol w="4343400"/>
                <a:gridCol w="1558227"/>
                <a:gridCol w="1413573"/>
              </a:tblGrid>
              <a:tr h="35265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1,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fr-F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June</a:t>
                      </a:r>
                      <a:r>
                        <a:rPr lang="fr-F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28</a:t>
                      </a:r>
                      <a:endParaRPr lang="fr-F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8, 15,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6</a:t>
                      </a: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Thurs June 29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May 22,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12,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</a:t>
                      </a:r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 May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26, June 2, 16, 23, 30, July 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1, 15, Mon June 26, Wed June 28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June 8, 22, Tues June 27, Thurs June 29</a:t>
                      </a:r>
                    </a:p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 July 20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 May 24, 31, June 7, 14, 21, 28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18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Wed May 31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776271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5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19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 June 26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058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 May 30</a:t>
                      </a:r>
                    </a:p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Friday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June 23, June 30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92003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May 30, June 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63562" y="5955268"/>
            <a:ext cx="8651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 to approve:    Seconded:   Result: 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338672">
            <a:off x="2491088" y="3303499"/>
            <a:ext cx="43915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To be updated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Friday– EC Motions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39" y="1348922"/>
            <a:ext cx="7772400" cy="1500187"/>
          </a:xfrm>
        </p:spPr>
        <p:txBody>
          <a:bodyPr/>
          <a:lstStyle/>
          <a:p>
            <a:r>
              <a:rPr lang="en-GB" dirty="0" smtClean="0"/>
              <a:t>In the sequel, yellow title block =&gt; on the consent agenda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122120</TotalTime>
  <Words>582</Words>
  <Application>Microsoft Office PowerPoint</Application>
  <PresentationFormat>On-screen Show (4:3)</PresentationFormat>
  <Paragraphs>165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Times New Roman</vt:lpstr>
      <vt:lpstr>Default Design</vt:lpstr>
      <vt:lpstr>Document</vt:lpstr>
      <vt:lpstr>802.11 July 2017 WG Motions</vt:lpstr>
      <vt:lpstr>Abstract</vt:lpstr>
      <vt:lpstr>Monday</vt:lpstr>
      <vt:lpstr>TGai Final Minutes Motion</vt:lpstr>
      <vt:lpstr>TGah Final Minutes Motion</vt:lpstr>
      <vt:lpstr>Wednesday</vt:lpstr>
      <vt:lpstr>Friday</vt:lpstr>
      <vt:lpstr>PowerPoint Presentation</vt:lpstr>
      <vt:lpstr>Friday– EC Motions</vt:lpstr>
      <vt:lpstr>References</vt:lpstr>
    </vt:vector>
  </TitlesOfParts>
  <Company>HPE-Aruba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Motions</dc:title>
  <dc:creator>dstanley@arubanetworks.com;dorothy.stanley@hpe.com</dc:creator>
  <cp:keywords>July 2017 IEEE 802.11 WG motions</cp:keywords>
  <cp:lastModifiedBy>Stanley, Dorothy</cp:lastModifiedBy>
  <cp:revision>2376</cp:revision>
  <cp:lastPrinted>1998-02-10T13:28:06Z</cp:lastPrinted>
  <dcterms:created xsi:type="dcterms:W3CDTF">1998-02-10T13:07:52Z</dcterms:created>
  <dcterms:modified xsi:type="dcterms:W3CDTF">2017-07-10T10:08:50Z</dcterms:modified>
</cp:coreProperties>
</file>