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5" r:id="rId5"/>
    <p:sldId id="266" r:id="rId6"/>
    <p:sldId id="26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2" d="100"/>
          <a:sy n="82" d="100"/>
        </p:scale>
        <p:origin x="79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802.11-17/863r0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Sep.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561444"/>
              </p:ext>
            </p:extLst>
          </p:nvPr>
        </p:nvGraphicFramePr>
        <p:xfrm>
          <a:off x="177800" y="3022600"/>
          <a:ext cx="8788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35535" imgH="2532181" progId="Word.Document.8">
                  <p:embed/>
                </p:oleObj>
              </mc:Choice>
              <mc:Fallback>
                <p:oleObj name="Document" r:id="rId4" imgW="8235535" imgH="25321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3022600"/>
                        <a:ext cx="8788400" cy="2692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Waikoloa meeting</a:t>
            </a:r>
            <a:r>
              <a:rPr lang="en-US" dirty="0"/>
              <a:t>, </a:t>
            </a:r>
            <a:r>
              <a:rPr lang="en-US" dirty="0" smtClean="0"/>
              <a:t>Sep. 2017</a:t>
            </a:r>
            <a:r>
              <a:rPr lang="en-US" dirty="0"/>
              <a:t>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5 time slots during this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FRD (Functional Requirement Document</a:t>
            </a:r>
            <a:r>
              <a:rPr lang="en-US" b="0" dirty="0" smtClean="0"/>
              <a:t>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/>
              <a:t>remaining outstanding FRD </a:t>
            </a:r>
            <a:r>
              <a:rPr lang="en-US" b="0" dirty="0" smtClean="0"/>
              <a:t>comments</a:t>
            </a:r>
            <a:r>
              <a:rPr lang="en-US" b="0" dirty="0"/>
              <a:t>, and </a:t>
            </a:r>
            <a:r>
              <a:rPr lang="en-US" b="0" dirty="0" smtClean="0"/>
              <a:t>approved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Approved and </a:t>
            </a:r>
            <a:r>
              <a:rPr lang="en-US" b="0" dirty="0" smtClean="0"/>
              <a:t>freeze FRD.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SFD (Spec Framework Document):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21 new SFD </a:t>
            </a:r>
            <a:r>
              <a:rPr lang="en-US" b="0" dirty="0" smtClean="0"/>
              <a:t>requirements with most focus on MU (Multi User) and SU (Single User) ranging.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approved going to amendment text past the Sep. for sections which are of sufficient maturity in SFD.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PAR Changes: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TG considered increased scope and approved PAR and CSD changes to include security related operation. PAR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total 18 submissions reviewed.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31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Nov.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Review and address PAR and CSD comments from other WGs and possibly from EC members.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 technical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consider proposed Amendment text draft.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Monday Oct. 25</a:t>
            </a:r>
            <a:r>
              <a:rPr lang="en-US" baseline="30000" dirty="0" smtClean="0"/>
              <a:t>th</a:t>
            </a:r>
            <a:r>
              <a:rPr lang="en-US" dirty="0" smtClean="0"/>
              <a:t> (Wed.) 11:00AM ET, 1hr.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281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TGaz Next Generation Positioning  Sep. Closing Report</vt:lpstr>
      <vt:lpstr>Abstract</vt:lpstr>
      <vt:lpstr>TG Status And Work Completed</vt:lpstr>
      <vt:lpstr>TG Status And Work Completed</vt:lpstr>
      <vt:lpstr>Goals For Nov.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Segev, Jonathan</cp:lastModifiedBy>
  <cp:revision>14</cp:revision>
  <cp:lastPrinted>1601-01-01T00:00:00Z</cp:lastPrinted>
  <dcterms:created xsi:type="dcterms:W3CDTF">2014-04-14T10:59:07Z</dcterms:created>
  <dcterms:modified xsi:type="dcterms:W3CDTF">2017-09-14T20:16:56Z</dcterms:modified>
</cp:coreProperties>
</file>