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261" r:id="rId3"/>
    <p:sldId id="265" r:id="rId4"/>
    <p:sldId id="263" r:id="rId5"/>
    <p:sldId id="264" r:id="rId6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574" autoAdjust="0"/>
    <p:restoredTop sz="94434" autoAdjust="0"/>
  </p:normalViewPr>
  <p:slideViewPr>
    <p:cSldViewPr>
      <p:cViewPr varScale="1">
        <p:scale>
          <a:sx n="82" d="100"/>
          <a:sy n="82" d="100"/>
        </p:scale>
        <p:origin x="1302" y="9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-13497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2832" y="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802.11-15/1466r0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7/13/2017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doc.: IEEE 802.11-15/1466r0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Dec. 2015</a:t>
            </a:r>
            <a:endParaRPr lang="en-US" dirty="0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Jonathan Segev, Intel Corporation</a:t>
            </a:r>
            <a:endParaRPr lang="en-US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802.11-15/1466r0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 smtClean="0"/>
              <a:t>May 2016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 smtClean="0"/>
              <a:t>Jonathan Segev, Intel Corporation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Jonathan Segev, Intel Corporation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Jonathan Segev, Intel Corporation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July 2017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Jonathan Segev, Intel Corporation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2017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Jonathan Segev, Intel Corporation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2017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Jonathan Segev, Intel Corporation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2017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Jonathan Segev, Intel Corporation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2017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Jonathan Segev, Intel Corporation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Jonathan Segev, Intel Corporation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Jonathan Segev, Intel Corporation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July 2017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Jonathan Segev, Intel Corporation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802.11-17/0862r3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Document1.doc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395536" y="685800"/>
            <a:ext cx="8496944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sz="2800" dirty="0" err="1" smtClean="0"/>
              <a:t>TGaz</a:t>
            </a:r>
            <a:r>
              <a:rPr lang="en-US" altLang="en-US" sz="2800" dirty="0" smtClean="0"/>
              <a:t> Next Generation Positioning </a:t>
            </a:r>
            <a:br>
              <a:rPr lang="en-US" altLang="en-US" sz="2800" dirty="0" smtClean="0"/>
            </a:br>
            <a:r>
              <a:rPr lang="en-US" altLang="en-US" sz="2800" dirty="0" smtClean="0"/>
              <a:t>July Closing </a:t>
            </a:r>
            <a:r>
              <a:rPr lang="en-US" altLang="en-US" sz="2800" dirty="0" smtClean="0"/>
              <a:t>Report</a:t>
            </a:r>
            <a:endParaRPr lang="en-GB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idx="1"/>
          </p:nvPr>
        </p:nvSpPr>
        <p:spPr>
          <a:xfrm>
            <a:off x="696912" y="1724019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2017-07-13</a:t>
            </a:r>
            <a:endParaRPr lang="en-GB" sz="2000" b="0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smtClean="0"/>
              <a:t>Jonathan Segev, Intel Corporation</a:t>
            </a:r>
            <a:endParaRPr lang="en-GB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smtClean="0"/>
              <a:t>July 2017</a:t>
            </a:r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90065255"/>
              </p:ext>
            </p:extLst>
          </p:nvPr>
        </p:nvGraphicFramePr>
        <p:xfrm>
          <a:off x="519113" y="2281238"/>
          <a:ext cx="7999412" cy="2454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79" name="Document" r:id="rId5" imgW="8235535" imgH="2529304" progId="Word.Document.8">
                  <p:embed/>
                </p:oleObj>
              </mc:Choice>
              <mc:Fallback>
                <p:oleObj name="Document" r:id="rId5" imgW="8235535" imgH="2529304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9113" y="2281238"/>
                        <a:ext cx="7999412" cy="24542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Abstract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algn="just">
              <a:buFontTx/>
              <a:buNone/>
            </a:pPr>
            <a:r>
              <a:rPr lang="en-US" dirty="0"/>
              <a:t>This document is the </a:t>
            </a:r>
            <a:r>
              <a:rPr lang="en-US" dirty="0" err="1"/>
              <a:t>TGaz</a:t>
            </a:r>
            <a:r>
              <a:rPr lang="en-US" dirty="0"/>
              <a:t> </a:t>
            </a:r>
            <a:r>
              <a:rPr lang="en-US" dirty="0" smtClean="0"/>
              <a:t>Next </a:t>
            </a:r>
            <a:r>
              <a:rPr lang="en-US" dirty="0"/>
              <a:t>Generation Positioning </a:t>
            </a:r>
            <a:r>
              <a:rPr lang="en-US" dirty="0" smtClean="0"/>
              <a:t>closing </a:t>
            </a:r>
            <a:r>
              <a:rPr lang="en-US" dirty="0"/>
              <a:t>report for the </a:t>
            </a:r>
            <a:r>
              <a:rPr lang="en-US" dirty="0" smtClean="0"/>
              <a:t>Berlin meeting</a:t>
            </a:r>
            <a:r>
              <a:rPr lang="en-US" dirty="0"/>
              <a:t>, </a:t>
            </a:r>
            <a:r>
              <a:rPr lang="en-US" dirty="0" smtClean="0"/>
              <a:t>July 2017.</a:t>
            </a:r>
            <a:endParaRPr lang="en-US" dirty="0"/>
          </a:p>
          <a:p>
            <a:pPr marL="0" algn="just">
              <a:buFontTx/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Jonathan Segev, Intel Corporation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16412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TG Status And Work Completed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28800"/>
            <a:ext cx="8278688" cy="4465613"/>
          </a:xfrm>
        </p:spPr>
        <p:txBody>
          <a:bodyPr/>
          <a:lstStyle/>
          <a:p>
            <a:pPr marL="609600" indent="-609600">
              <a:buFont typeface="Arial" panose="020B0604020202020204" pitchFamily="34" charset="0"/>
              <a:buChar char="•"/>
            </a:pPr>
            <a:r>
              <a:rPr lang="en-US" b="0" dirty="0" smtClean="0"/>
              <a:t>Group received 18 submissions and met for 4 meeting slots.</a:t>
            </a:r>
          </a:p>
          <a:p>
            <a:pPr marL="609600" indent="-609600">
              <a:buFont typeface="Arial" panose="020B0604020202020204" pitchFamily="34" charset="0"/>
              <a:buChar char="•"/>
            </a:pPr>
            <a:r>
              <a:rPr lang="en-US" b="0" dirty="0" smtClean="0"/>
              <a:t>Reviewed and resolved comments resulting from 45 day comment collection:</a:t>
            </a:r>
          </a:p>
          <a:p>
            <a:pPr marL="1009650" lvl="1" indent="-609600">
              <a:buFont typeface="Arial" panose="020B0604020202020204" pitchFamily="34" charset="0"/>
              <a:buChar char="•"/>
            </a:pPr>
            <a:r>
              <a:rPr lang="en-US" dirty="0" smtClean="0"/>
              <a:t>14 </a:t>
            </a:r>
            <a:r>
              <a:rPr lang="en-US" b="0" dirty="0" smtClean="0"/>
              <a:t>resolved comments, 2 </a:t>
            </a:r>
            <a:r>
              <a:rPr lang="en-US" dirty="0" smtClean="0"/>
              <a:t>outstanding comments </a:t>
            </a:r>
            <a:r>
              <a:rPr lang="en-US" b="0" dirty="0" smtClean="0"/>
              <a:t>remain.</a:t>
            </a:r>
          </a:p>
          <a:p>
            <a:pPr marL="1009650" lvl="1" indent="-609600">
              <a:buFont typeface="Arial" panose="020B0604020202020204" pitchFamily="34" charset="0"/>
              <a:buChar char="•"/>
            </a:pPr>
            <a:r>
              <a:rPr lang="en-US" b="0" dirty="0" smtClean="0"/>
              <a:t>Group approved FRD freeze coming out of the Sep. meeting.</a:t>
            </a:r>
          </a:p>
          <a:p>
            <a:pPr marL="609600" indent="-609600">
              <a:buFont typeface="Arial" panose="020B0604020202020204" pitchFamily="34" charset="0"/>
              <a:buChar char="•"/>
            </a:pPr>
            <a:r>
              <a:rPr lang="en-US" b="0" dirty="0" smtClean="0"/>
              <a:t>Project timelines slippage reviewed:</a:t>
            </a:r>
          </a:p>
          <a:p>
            <a:pPr marL="1009650" lvl="1" indent="-609600">
              <a:buFont typeface="Arial" panose="020B0604020202020204" pitchFamily="34" charset="0"/>
              <a:buChar char="•"/>
            </a:pPr>
            <a:r>
              <a:rPr lang="en-US" dirty="0" smtClean="0"/>
              <a:t>Increased scope (MAC and PHY security not in original PAR)</a:t>
            </a:r>
          </a:p>
          <a:p>
            <a:pPr marL="1009650" lvl="1" indent="-609600">
              <a:buFont typeface="Arial" panose="020B0604020202020204" pitchFamily="34" charset="0"/>
              <a:buChar char="•"/>
            </a:pPr>
            <a:r>
              <a:rPr lang="en-US" b="0" dirty="0" smtClean="0"/>
              <a:t>Group discussed options going forward – reduced scope, updated timelines.</a:t>
            </a:r>
          </a:p>
          <a:p>
            <a:pPr marL="1009650" lvl="1" indent="-609600">
              <a:buFont typeface="Arial" panose="020B0604020202020204" pitchFamily="34" charset="0"/>
              <a:buChar char="•"/>
            </a:pPr>
            <a:r>
              <a:rPr lang="en-US" dirty="0" smtClean="0"/>
              <a:t>Group to consider updating its timelines.</a:t>
            </a:r>
            <a:endParaRPr lang="en-US" b="0" dirty="0" smtClean="0"/>
          </a:p>
          <a:p>
            <a:pPr marL="1009650" lvl="1" indent="-60960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Jonathan Segev, Intel Corporation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99311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Goals </a:t>
            </a:r>
            <a:r>
              <a:rPr lang="en-US" dirty="0" smtClean="0"/>
              <a:t>For The Sep. Meeting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8278688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Continue SFD development.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Resolved remaining comments.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Consider technical proposals.</a:t>
            </a:r>
            <a:br>
              <a:rPr lang="en-US" dirty="0"/>
            </a:br>
            <a:endParaRPr lang="en-US" dirty="0"/>
          </a:p>
          <a:p>
            <a:pPr>
              <a:spcBef>
                <a:spcPts val="1225"/>
              </a:spcBef>
              <a:buFont typeface="Arial" panose="020B0604020202020204" pitchFamily="34" charset="0"/>
              <a:buChar char="•"/>
            </a:pPr>
            <a:endParaRPr lang="en-US" altLang="en-US" b="0" dirty="0"/>
          </a:p>
          <a:p>
            <a:pPr marL="0" indent="0">
              <a:spcBef>
                <a:spcPts val="1225"/>
              </a:spcBef>
            </a:pPr>
            <a:endParaRPr lang="en-US" altLang="en-US" b="0" dirty="0"/>
          </a:p>
          <a:p>
            <a:pPr marL="1009650" lvl="1" indent="-609600"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Jonathan Segev, Intel Corporation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3974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Teleconference Schedule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spcBef>
                <a:spcPct val="20000"/>
              </a:spcBef>
              <a:buFontTx/>
              <a:buChar char="•"/>
            </a:pPr>
            <a:r>
              <a:rPr lang="en-US" altLang="en-US" dirty="0" smtClean="0"/>
              <a:t>Aug. 30</a:t>
            </a:r>
            <a:r>
              <a:rPr lang="en-US" altLang="en-US" baseline="30000" dirty="0" smtClean="0"/>
              <a:t>th</a:t>
            </a:r>
            <a:r>
              <a:rPr lang="en-US" altLang="en-US" dirty="0" smtClean="0"/>
              <a:t> (Wed</a:t>
            </a:r>
            <a:r>
              <a:rPr lang="en-US" altLang="en-US" dirty="0"/>
              <a:t>.) </a:t>
            </a:r>
            <a:r>
              <a:rPr lang="en-US" altLang="en-US" dirty="0" smtClean="0"/>
              <a:t>11:00AM </a:t>
            </a:r>
            <a:r>
              <a:rPr lang="en-US" altLang="en-US" dirty="0"/>
              <a:t>ET for 1hr. </a:t>
            </a:r>
            <a:r>
              <a:rPr lang="en-US" altLang="en-US" b="0" dirty="0" smtClean="0"/>
              <a:t> </a:t>
            </a:r>
            <a:endParaRPr lang="en-US" altLang="en-US" b="0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1009650" lvl="1" indent="-609600"/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Jonathan Segev, Intel Corporation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29835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41543</TotalTime>
  <Words>201</Words>
  <Application>Microsoft Office PowerPoint</Application>
  <PresentationFormat>On-screen Show (4:3)</PresentationFormat>
  <Paragraphs>44</Paragraphs>
  <Slides>5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 Unicode MS</vt:lpstr>
      <vt:lpstr>MS Gothic</vt:lpstr>
      <vt:lpstr>Arial</vt:lpstr>
      <vt:lpstr>Times New Roman</vt:lpstr>
      <vt:lpstr>Office Theme</vt:lpstr>
      <vt:lpstr>Document</vt:lpstr>
      <vt:lpstr>TGaz Next Generation Positioning  July Closing Report</vt:lpstr>
      <vt:lpstr>Abstract</vt:lpstr>
      <vt:lpstr>TG Status And Work Completed</vt:lpstr>
      <vt:lpstr>Goals For The Sep. Meeting</vt:lpstr>
      <vt:lpstr>Teleconference Schedule</vt:lpstr>
    </vt:vector>
  </TitlesOfParts>
  <Company>Intel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TGaz May Agenda</dc:title>
  <dc:creator>Segev, Jonathan</dc:creator>
  <cp:keywords>CTPClassification=CTP_PUBLIC:VisualMarkings=</cp:keywords>
  <cp:lastModifiedBy>Segev, Jonathan</cp:lastModifiedBy>
  <cp:revision>420</cp:revision>
  <cp:lastPrinted>1601-01-01T00:00:00Z</cp:lastPrinted>
  <dcterms:created xsi:type="dcterms:W3CDTF">2015-08-09T12:22:17Z</dcterms:created>
  <dcterms:modified xsi:type="dcterms:W3CDTF">2017-07-13T18:24:21Z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d88e0fbc-2c0f-4b3e-a85a-94b68e0fb04e</vt:lpwstr>
  </property>
  <property fmtid="{D5CDD505-2E9C-101B-9397-08002B2CF9AE}" pid="3" name="CTP_TimeStamp">
    <vt:lpwstr>2016-11-10 22:51:55Z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CTP_PUBLIC</vt:lpwstr>
  </property>
</Properties>
</file>