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1" r:id="rId3"/>
    <p:sldId id="265" r:id="rId4"/>
    <p:sldId id="263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4" autoAdjust="0"/>
    <p:restoredTop sz="94434" autoAdjust="0"/>
  </p:normalViewPr>
  <p:slideViewPr>
    <p:cSldViewPr>
      <p:cViewPr varScale="1">
        <p:scale>
          <a:sx n="82" d="100"/>
          <a:sy n="82" d="100"/>
        </p:scale>
        <p:origin x="130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349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32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Dec.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802.11-17/0862r2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 err="1" smtClean="0"/>
              <a:t>TGaz</a:t>
            </a:r>
            <a:r>
              <a:rPr lang="en-US" altLang="en-US" sz="2800" dirty="0" smtClean="0"/>
              <a:t> Next Generation Positioning </a:t>
            </a:r>
            <a:br>
              <a:rPr lang="en-US" altLang="en-US" sz="2800" dirty="0" smtClean="0"/>
            </a:br>
            <a:r>
              <a:rPr lang="en-US" altLang="en-US" sz="2800" dirty="0" smtClean="0"/>
              <a:t>May Closing Report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17240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2017-07-13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065255"/>
              </p:ext>
            </p:extLst>
          </p:nvPr>
        </p:nvGraphicFramePr>
        <p:xfrm>
          <a:off x="519113" y="2281238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US" dirty="0" smtClean="0"/>
              <a:t>Next </a:t>
            </a:r>
            <a:r>
              <a:rPr lang="en-US" dirty="0"/>
              <a:t>Generation Positioning </a:t>
            </a:r>
            <a:r>
              <a:rPr lang="en-US" dirty="0" smtClean="0"/>
              <a:t>closing </a:t>
            </a:r>
            <a:r>
              <a:rPr lang="en-US" dirty="0"/>
              <a:t>report for the </a:t>
            </a:r>
            <a:r>
              <a:rPr lang="en-US" dirty="0" smtClean="0"/>
              <a:t>Berlin meeting</a:t>
            </a:r>
            <a:r>
              <a:rPr lang="en-US" dirty="0"/>
              <a:t>, </a:t>
            </a:r>
            <a:r>
              <a:rPr lang="en-US" dirty="0" smtClean="0"/>
              <a:t>July 2017.</a:t>
            </a:r>
            <a:endParaRPr lang="en-US" dirty="0"/>
          </a:p>
          <a:p>
            <a:pPr marL="0" algn="just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41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TG Status And 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278688" cy="4465613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Group received 18 submissions and met for 4 meeting slots.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and resolved comments resulting from 45 day comment collection: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14 </a:t>
            </a:r>
            <a:r>
              <a:rPr lang="en-US" b="0" dirty="0" smtClean="0"/>
              <a:t>resolved comments, 2 </a:t>
            </a:r>
            <a:r>
              <a:rPr lang="en-US" dirty="0" smtClean="0"/>
              <a:t>outstanding comments </a:t>
            </a:r>
            <a:r>
              <a:rPr lang="en-US" b="0" dirty="0" smtClean="0"/>
              <a:t>remain.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Group approved FRD freeze coming out of the Sep. meeting.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Project timelines slippage reviewed: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Increased scope (MAC and PHY security not in original PAR)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Group discussed options going forward – reduced scope, updated timelines.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Group to consider updating its timelines.</a:t>
            </a:r>
            <a:endParaRPr lang="en-US" b="0" dirty="0" smtClean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31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</a:t>
            </a:r>
            <a:r>
              <a:rPr lang="en-US" dirty="0" smtClean="0"/>
              <a:t>For The Sep.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786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Continue SFD development.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Resolved remaining comments.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Consider technical proposals.</a:t>
            </a:r>
            <a:br>
              <a:rPr lang="en-US" dirty="0"/>
            </a:br>
            <a:endParaRPr lang="en-US" dirty="0"/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 marL="0" indent="0">
              <a:spcBef>
                <a:spcPts val="1225"/>
              </a:spcBef>
            </a:pPr>
            <a:endParaRPr lang="en-US" altLang="en-US" b="0" dirty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7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dirty="0" smtClean="0"/>
              <a:t>Aug. 30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 (Wed</a:t>
            </a:r>
            <a:r>
              <a:rPr lang="en-US" altLang="en-US" dirty="0"/>
              <a:t>.) </a:t>
            </a:r>
            <a:r>
              <a:rPr lang="en-US" altLang="en-US" dirty="0" smtClean="0"/>
              <a:t>11:00AM </a:t>
            </a:r>
            <a:r>
              <a:rPr lang="en-US" altLang="en-US" dirty="0"/>
              <a:t>ET for 1hr. </a:t>
            </a:r>
            <a:r>
              <a:rPr lang="en-US" altLang="en-US" b="0" dirty="0" smtClean="0"/>
              <a:t> </a:t>
            </a:r>
            <a:endParaRPr lang="en-US" altLang="en-US" b="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009650" lvl="1" indent="-609600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83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41542</TotalTime>
  <Words>201</Words>
  <Application>Microsoft Office PowerPoint</Application>
  <PresentationFormat>On-screen Show (4:3)</PresentationFormat>
  <Paragraphs>44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May Closing Report</vt:lpstr>
      <vt:lpstr>Abstract</vt:lpstr>
      <vt:lpstr>TG Status And Work Completed</vt:lpstr>
      <vt:lpstr>Goals For The Sep.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TGaz May Agenda</dc:title>
  <dc:creator>Segev, Jonathan</dc:creator>
  <cp:keywords>CTPClassification=CTP_PUBLIC:VisualMarkings=</cp:keywords>
  <cp:lastModifiedBy>Segev, Jonathan</cp:lastModifiedBy>
  <cp:revision>419</cp:revision>
  <cp:lastPrinted>1601-01-01T00:00:00Z</cp:lastPrinted>
  <dcterms:created xsi:type="dcterms:W3CDTF">2015-08-09T12:22:17Z</dcterms:created>
  <dcterms:modified xsi:type="dcterms:W3CDTF">2017-07-13T18:18:15Z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d88e0fbc-2c0f-4b3e-a85a-94b68e0fb04e</vt:lpwstr>
  </property>
  <property fmtid="{D5CDD505-2E9C-101B-9397-08002B2CF9AE}" pid="3" name="CTP_TimeStamp">
    <vt:lpwstr>2016-11-10 22:51:55Z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