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5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802.11-17/0862r0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May Closing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Berlin meeting</a:t>
            </a:r>
            <a:r>
              <a:rPr lang="en-US" dirty="0"/>
              <a:t>, </a:t>
            </a:r>
            <a:r>
              <a:rPr lang="en-US" dirty="0" smtClean="0"/>
              <a:t>July 2017</a:t>
            </a:r>
            <a:r>
              <a:rPr lang="en-US" dirty="0" smtClean="0"/>
              <a:t>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received 18 submissions and met for 4 meeting slots.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 smtClean="0"/>
              <a:t>and </a:t>
            </a:r>
            <a:r>
              <a:rPr lang="en-US" b="0" dirty="0" smtClean="0"/>
              <a:t>resolved </a:t>
            </a:r>
            <a:r>
              <a:rPr lang="en-US" b="0" dirty="0" smtClean="0"/>
              <a:t>comments resulting from 45 day comment collection: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14 </a:t>
            </a:r>
            <a:r>
              <a:rPr lang="en-US" b="0" dirty="0" smtClean="0"/>
              <a:t>resolved comments, 2 </a:t>
            </a:r>
            <a:r>
              <a:rPr lang="en-US" dirty="0" smtClean="0"/>
              <a:t>outstanding comments </a:t>
            </a:r>
            <a:r>
              <a:rPr lang="en-US" b="0" dirty="0" smtClean="0"/>
              <a:t>remain.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approved FRD freeze coming out of the Sep. meeting.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Project timelines slippage reviewed: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Increased scope (MAC and PHY security not in original PAR)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Group discussed options going forward – reduced scope, updated timelines.</a:t>
            </a:r>
          </a:p>
          <a:p>
            <a:pPr marL="1009650" lvl="1" indent="-609600">
              <a:buFont typeface="Arial" panose="020B0604020202020204" pitchFamily="34" charset="0"/>
              <a:buChar char="•"/>
            </a:pPr>
            <a:r>
              <a:rPr lang="en-US" dirty="0" smtClean="0"/>
              <a:t>Group to consider updating its timelines.</a:t>
            </a:r>
            <a:endParaRPr lang="en-US" b="0" dirty="0" smtClean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</a:t>
            </a:r>
            <a:r>
              <a:rPr lang="en-US" dirty="0" smtClean="0"/>
              <a:t>Sep.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Resolved remaining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technical proposals.</a:t>
            </a:r>
            <a:br>
              <a:rPr lang="en-US" dirty="0"/>
            </a:br>
            <a:endParaRPr lang="en-US" dirty="0"/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 smtClean="0"/>
              <a:t>Aug. 30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(</a:t>
            </a:r>
            <a:r>
              <a:rPr lang="en-US" altLang="en-US" dirty="0" smtClean="0"/>
              <a:t>Wed</a:t>
            </a:r>
            <a:r>
              <a:rPr lang="en-US" altLang="en-US" dirty="0"/>
              <a:t>.) </a:t>
            </a:r>
            <a:r>
              <a:rPr lang="en-US" altLang="en-US" dirty="0" smtClean="0"/>
              <a:t>11:00AM </a:t>
            </a:r>
            <a:r>
              <a:rPr lang="en-US" altLang="en-US" dirty="0"/>
              <a:t>ET for 1hr. </a:t>
            </a:r>
            <a:r>
              <a:rPr lang="en-US" altLang="en-US" b="0" dirty="0" smtClean="0"/>
              <a:t> </a:t>
            </a:r>
            <a:endParaRPr lang="en-US" alt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41541</TotalTime>
  <Words>201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May Closing Report</vt:lpstr>
      <vt:lpstr>Abstract</vt:lpstr>
      <vt:lpstr>TG Status And Work Completed</vt:lpstr>
      <vt:lpstr>Goals For The Sep.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418</cp:revision>
  <cp:lastPrinted>1601-01-01T00:00:00Z</cp:lastPrinted>
  <dcterms:created xsi:type="dcterms:W3CDTF">2015-08-09T12:22:17Z</dcterms:created>
  <dcterms:modified xsi:type="dcterms:W3CDTF">2017-07-13T17:13:48Z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