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4" r:id="rId4"/>
    <p:sldId id="277" r:id="rId5"/>
    <p:sldId id="275" r:id="rId6"/>
    <p:sldId id="276" r:id="rId7"/>
    <p:sldId id="284" r:id="rId8"/>
    <p:sldId id="283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502" autoAdjust="0"/>
  </p:normalViewPr>
  <p:slideViewPr>
    <p:cSldViewPr>
      <p:cViewPr varScale="1">
        <p:scale>
          <a:sx n="65" d="100"/>
          <a:sy n="65" d="100"/>
        </p:scale>
        <p:origin x="78" y="126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802-11-17-0858r0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802-11-17-0858r0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802-11-17-0858r0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802-11-17-0858r0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802-11-17-0858r0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Document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802-11-17-0858r0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63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802-11-17-0858r0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July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2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55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July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1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July 2017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US"/>
              <a:t>July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243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July 2017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78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July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5ECB0D5-842F-47F7-9F0C-DE88E9DC97C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22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July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41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July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94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US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3581400" y="357188"/>
            <a:ext cx="48720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11-17-0858r0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ieee802.org/1/files/public/docs2017/cv-draft-PAR-0517-v01.pdf" TargetMode="External"/><Relationship Id="rId13" Type="http://schemas.openxmlformats.org/officeDocument/2006/relationships/hyperlink" Target="http://ieee802.org/1/files/public/docs2017/cx-draft-PAR-0517-v01.pdf" TargetMode="External"/><Relationship Id="rId3" Type="http://schemas.openxmlformats.org/officeDocument/2006/relationships/hyperlink" Target="http://www.ieee802.org/1/files/public/docs2017/cu-draft-PAR-0517-v01.pdf" TargetMode="External"/><Relationship Id="rId7" Type="http://schemas.openxmlformats.org/officeDocument/2006/relationships/hyperlink" Target="http://www.ieee802.org/1/files/public/docs2017/as-rev-PAR-modification-0517-v01.pdf" TargetMode="External"/><Relationship Id="rId12" Type="http://schemas.openxmlformats.org/officeDocument/2006/relationships/hyperlink" Target="http://ieee802.org/1/files/public/docs2017/cw-draft-CSD-0517-v01.pdf" TargetMode="External"/><Relationship Id="rId17" Type="http://schemas.openxmlformats.org/officeDocument/2006/relationships/hyperlink" Target="https://mentor.ieee.org/802-ec/dcn/16/ec-16-0058-00-ACSD-802-3bt.pdf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s://mentor.ieee.org/802-ec/dcn/17/ec-17-0087-00-00EC-ieee-p802-3bt-dte-power-via-mdi-over-4-pair-par-extension-request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/files/public/docs2017/ACct-draft-CSD-0517-v01.pdf" TargetMode="External"/><Relationship Id="rId11" Type="http://schemas.openxmlformats.org/officeDocument/2006/relationships/hyperlink" Target="http://ieee802.org/1/files/public/docs2017/cw-draft-PAR-0517-v01.pdf" TargetMode="External"/><Relationship Id="rId5" Type="http://schemas.openxmlformats.org/officeDocument/2006/relationships/hyperlink" Target="http://www.ieee802.org/1/files/public/docs2017/ACct-draft-PAR-0517-v01.pdf" TargetMode="External"/><Relationship Id="rId15" Type="http://schemas.openxmlformats.org/officeDocument/2006/relationships/hyperlink" Target="http://www.ieee802.org/1/files/public/docs2017/ae-seaman-rev-draft-par-0317-v02.pdf" TargetMode="External"/><Relationship Id="rId10" Type="http://schemas.openxmlformats.org/officeDocument/2006/relationships/hyperlink" Target="http://www.ieee802.org/1/files/public/docs2017/cc-PAR-extension-0517-v01.pdf" TargetMode="External"/><Relationship Id="rId4" Type="http://schemas.openxmlformats.org/officeDocument/2006/relationships/hyperlink" Target="http://www.ieee802.org/1/files/public/docs2017/cu-draft-CSD-0517-v01.pdf" TargetMode="External"/><Relationship Id="rId9" Type="http://schemas.openxmlformats.org/officeDocument/2006/relationships/hyperlink" Target="http://ieee802.org/1/files/public/docs2017/cv-draft-CSD-0517-v01.pdf" TargetMode="External"/><Relationship Id="rId14" Type="http://schemas.openxmlformats.org/officeDocument/2006/relationships/hyperlink" Target="http://ieee802.org/1/files/public/docs2017/cx-draft-CSD-0517-v01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461-00-0PAR-minutes-march-2017-session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PAR Review - Meeting Agenda and Comment slides - July 2017 -Berlin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97694" y="162242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2017-06-24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25170"/>
              </p:ext>
            </p:extLst>
          </p:nvPr>
        </p:nvGraphicFramePr>
        <p:xfrm>
          <a:off x="533400" y="2590800"/>
          <a:ext cx="8001000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Document" r:id="rId4" imgW="8289564" imgH="2521714" progId="Word.Document.8">
                  <p:embed/>
                </p:oleObj>
              </mc:Choice>
              <mc:Fallback>
                <p:oleObj name="Document" r:id="rId4" imgW="8289564" imgH="25217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90800"/>
                        <a:ext cx="8001000" cy="242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97694" y="22464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10952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Abstract-Snapshot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1196751"/>
            <a:ext cx="8640960" cy="5278661"/>
          </a:xfrm>
          <a:ln/>
        </p:spPr>
        <p:txBody>
          <a:bodyPr>
            <a:noAutofit/>
          </a:bodyPr>
          <a:lstStyle/>
          <a:p>
            <a:r>
              <a:rPr lang="en-US" sz="1800" dirty="0"/>
              <a:t>Jul 9-14, 2017, Berlin, Germany</a:t>
            </a:r>
            <a:endParaRPr lang="en-US" sz="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PARs under consideration:</a:t>
            </a:r>
          </a:p>
          <a:p>
            <a:pPr lvl="1"/>
            <a:r>
              <a:rPr lang="en-US" sz="1600" dirty="0"/>
              <a:t>802.1ABcu - Amendment: LLDP YANG Data Model  </a:t>
            </a:r>
            <a:r>
              <a:rPr lang="en-US" sz="1600" dirty="0">
                <a:hlinkClick r:id="rId3"/>
              </a:rPr>
              <a:t>PAR</a:t>
            </a:r>
            <a:r>
              <a:rPr lang="en-US" sz="1600" dirty="0"/>
              <a:t> and </a:t>
            </a:r>
            <a:r>
              <a:rPr lang="en-US" sz="1600" dirty="0">
                <a:hlinkClick r:id="rId4"/>
              </a:rPr>
              <a:t>CSD</a:t>
            </a:r>
            <a:endParaRPr lang="en-US" sz="1600" dirty="0"/>
          </a:p>
          <a:p>
            <a:pPr lvl="1"/>
            <a:r>
              <a:rPr lang="en-US" sz="1600" dirty="0"/>
              <a:t>802.1ACct - Amendment: Support for IEEE </a:t>
            </a:r>
            <a:r>
              <a:rPr lang="en-US" sz="1600" dirty="0" err="1"/>
              <a:t>Std</a:t>
            </a:r>
            <a:r>
              <a:rPr lang="en-US" sz="1600" dirty="0"/>
              <a:t> 802.15.3  </a:t>
            </a:r>
            <a:r>
              <a:rPr lang="en-US" sz="1600" dirty="0">
                <a:hlinkClick r:id="rId5"/>
              </a:rPr>
              <a:t>PAR</a:t>
            </a:r>
            <a:r>
              <a:rPr lang="en-US" sz="1600" dirty="0"/>
              <a:t> and </a:t>
            </a:r>
            <a:r>
              <a:rPr lang="en-US" sz="1600" dirty="0">
                <a:hlinkClick r:id="rId6"/>
              </a:rPr>
              <a:t>CSD</a:t>
            </a:r>
            <a:endParaRPr lang="en-US" sz="1600" dirty="0"/>
          </a:p>
          <a:p>
            <a:pPr lvl="1"/>
            <a:r>
              <a:rPr lang="en-US" sz="1600" dirty="0"/>
              <a:t>802.1AS-Rev - Timing and Synchronization for Time-Sensitive Applications </a:t>
            </a:r>
            <a:r>
              <a:rPr lang="en-US" sz="1600" dirty="0">
                <a:hlinkClick r:id="rId7"/>
              </a:rPr>
              <a:t>PAR Modification Request</a:t>
            </a:r>
            <a:endParaRPr lang="en-US" sz="1600" dirty="0"/>
          </a:p>
          <a:p>
            <a:pPr lvl="1"/>
            <a:r>
              <a:rPr lang="en-US" sz="1600" dirty="0"/>
              <a:t>802.1CBcv - Amendment: Information Model, YANG Data Model and Management Information Base Module </a:t>
            </a:r>
            <a:r>
              <a:rPr lang="en-US" sz="1600" dirty="0">
                <a:hlinkClick r:id="rId8"/>
              </a:rPr>
              <a:t>PAR</a:t>
            </a:r>
            <a:r>
              <a:rPr lang="en-US" sz="1600" dirty="0"/>
              <a:t> and </a:t>
            </a:r>
            <a:r>
              <a:rPr lang="en-US" sz="1600" dirty="0">
                <a:hlinkClick r:id="rId9"/>
              </a:rPr>
              <a:t>CSD</a:t>
            </a:r>
            <a:endParaRPr lang="en-US" sz="1600" dirty="0"/>
          </a:p>
          <a:p>
            <a:pPr lvl="1"/>
            <a:r>
              <a:rPr lang="en-US" sz="1600" dirty="0"/>
              <a:t>802.1Qcc - Stream Reservation Protocol (SRP) Enhancements and Performance Improvements </a:t>
            </a:r>
            <a:r>
              <a:rPr lang="en-US" sz="1600" dirty="0">
                <a:hlinkClick r:id="rId10"/>
              </a:rPr>
              <a:t>PAR extension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802.1Qcw - Amendment: YANG Data Models for Scheduled Traffic, Frame Preemption, and Per-Stream Filtering and Policing </a:t>
            </a:r>
            <a:r>
              <a:rPr lang="en-US" sz="1600" dirty="0">
                <a:hlinkClick r:id="rId11"/>
              </a:rPr>
              <a:t>PAR</a:t>
            </a:r>
            <a:r>
              <a:rPr lang="en-US" sz="1600" dirty="0"/>
              <a:t> and </a:t>
            </a:r>
            <a:r>
              <a:rPr lang="en-US" sz="1600" dirty="0">
                <a:hlinkClick r:id="rId12"/>
              </a:rPr>
              <a:t>CSD</a:t>
            </a:r>
            <a:endParaRPr lang="en-US" sz="1600" dirty="0"/>
          </a:p>
          <a:p>
            <a:pPr lvl="1"/>
            <a:r>
              <a:rPr lang="en-US" sz="1600" dirty="0"/>
              <a:t>802.1Qcx - Amendment: YANG Data Model for Connectivity Fault Management </a:t>
            </a:r>
            <a:r>
              <a:rPr lang="en-US" sz="1600" dirty="0">
                <a:hlinkClick r:id="rId13"/>
              </a:rPr>
              <a:t>PAR</a:t>
            </a:r>
            <a:r>
              <a:rPr lang="en-US" sz="1600" dirty="0"/>
              <a:t> and </a:t>
            </a:r>
            <a:r>
              <a:rPr lang="en-US" sz="1600" dirty="0">
                <a:hlinkClick r:id="rId14"/>
              </a:rPr>
              <a:t>CSD</a:t>
            </a:r>
            <a:endParaRPr lang="en-US" sz="1600" dirty="0"/>
          </a:p>
          <a:p>
            <a:pPr lvl="1"/>
            <a:r>
              <a:rPr lang="en-US" sz="1600" dirty="0"/>
              <a:t>802.1AE - Standard for Local and Metropolitan Area Networks: Media Access Control (MAC) Security </a:t>
            </a:r>
            <a:r>
              <a:rPr lang="en-US" sz="1600" dirty="0">
                <a:hlinkClick r:id="rId15"/>
              </a:rPr>
              <a:t>Maintenance PAR</a:t>
            </a:r>
            <a:endParaRPr lang="en-US" sz="1600" dirty="0"/>
          </a:p>
          <a:p>
            <a:pPr lvl="1"/>
            <a:r>
              <a:rPr lang="en-US" sz="1600" dirty="0"/>
              <a:t>802.3bt - Amendment: DTE Power via MDI over 4-Pair </a:t>
            </a:r>
            <a:r>
              <a:rPr lang="en-US" sz="1600" dirty="0">
                <a:hlinkClick r:id="rId16"/>
              </a:rPr>
              <a:t>PAR Extension </a:t>
            </a:r>
            <a:r>
              <a:rPr lang="en-US" sz="1600" dirty="0"/>
              <a:t> </a:t>
            </a:r>
            <a:r>
              <a:rPr lang="en-US" sz="1600" dirty="0">
                <a:hlinkClick r:id="rId17"/>
              </a:rPr>
              <a:t>Unmodified CSD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800" dirty="0"/>
              <a:t>Meeting times: Monday PM2, Tuesday AM2, Thursday AM2</a:t>
            </a:r>
            <a:endParaRPr lang="en-US" alt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06425"/>
            <a:ext cx="8229600" cy="878359"/>
          </a:xfrm>
        </p:spPr>
        <p:txBody>
          <a:bodyPr>
            <a:noAutofit/>
          </a:bodyPr>
          <a:lstStyle/>
          <a:p>
            <a:r>
              <a:rPr lang="en-US" altLang="en-US" sz="2800" dirty="0"/>
              <a:t>PAR Review SC –  July 2017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704856" cy="4525963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en-US" dirty="0"/>
              <a:t>Monday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Approve Previous Minutes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</a:p>
          <a:p>
            <a:pPr marL="0" indent="0"/>
            <a:r>
              <a:rPr lang="en-US" dirty="0"/>
              <a:t>Tuesday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Complete review of PARs/CSD and post comments to 802 WGs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</a:p>
          <a:p>
            <a:pPr marL="0" indent="0"/>
            <a:r>
              <a:rPr lang="en-US" dirty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Adjourn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1283159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Draft Agenda:</a:t>
            </a:r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Previous Minutes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doc 11-17/0461r0 &lt;</a:t>
            </a:r>
            <a:r>
              <a:rPr lang="en-US" dirty="0">
                <a:hlinkClick r:id="rId2"/>
              </a:rPr>
              <a:t>https://mentor.ieee.org/802.11/dcn/17/11-17-0461-00-0PAR-minutes-march-2017-session.docx</a:t>
            </a:r>
            <a:r>
              <a:rPr lang="en-US" dirty="0"/>
              <a:t>&gt;  as the minutes for PAR Review SC from March 2017 Plenary in Vancouver</a:t>
            </a:r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</a:t>
            </a:r>
          </a:p>
          <a:p>
            <a:r>
              <a:rPr lang="en-US" dirty="0"/>
              <a:t>Results: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712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 </a:t>
            </a:r>
            <a:r>
              <a:rPr lang="en-US" cap="none" dirty="0"/>
              <a:t>Review Comments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297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Responses From 802 WGs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483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Report to 802.11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370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Move to accept 11-17/0858rx as the report from PAR Review SC for the March 2017 plenary.</a:t>
            </a:r>
          </a:p>
          <a:p>
            <a:endParaRPr lang="en-US" sz="2800" dirty="0"/>
          </a:p>
          <a:p>
            <a:r>
              <a:rPr lang="en-US" dirty="0"/>
              <a:t>Moved: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</a:t>
            </a:r>
          </a:p>
          <a:p>
            <a:r>
              <a:rPr lang="en-US" dirty="0"/>
              <a:t>Results: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574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Minutes: </a:t>
            </a:r>
          </a:p>
          <a:p>
            <a:r>
              <a:rPr lang="en-US" dirty="0"/>
              <a:t>	</a:t>
            </a:r>
            <a:r>
              <a:rPr lang="en-US" sz="2000" dirty="0"/>
              <a:t>Previous Plenary: 11-17/461r0:</a:t>
            </a:r>
          </a:p>
          <a:p>
            <a:pPr lvl="2"/>
            <a:r>
              <a:rPr lang="en-US" dirty="0"/>
              <a:t>&lt;</a:t>
            </a:r>
            <a:r>
              <a:rPr lang="en-US" dirty="0"/>
              <a:t>https://mentor.ieee.org/802.11/dcn/17/11-17-0461-00-0PAR-minutes-march-2017-session.docx</a:t>
            </a:r>
            <a:r>
              <a:rPr lang="en-US" dirty="0"/>
              <a:t>&gt;</a:t>
            </a:r>
          </a:p>
          <a:p>
            <a:r>
              <a:rPr lang="en-US" dirty="0"/>
              <a:t>	Current Meeting: 11-17/0253r0</a:t>
            </a:r>
          </a:p>
          <a:p>
            <a:r>
              <a:rPr lang="en-US" dirty="0"/>
              <a:t>			&lt; 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13560</TotalTime>
  <Words>341</Words>
  <Application>Microsoft Office PowerPoint</Application>
  <PresentationFormat>On-screen Show (4:3)</PresentationFormat>
  <Paragraphs>103</Paragraphs>
  <Slides>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802-11 Theme</vt:lpstr>
      <vt:lpstr>Document</vt:lpstr>
      <vt:lpstr>PAR Review - Meeting Agenda and Comment slides - July 2017 -Berlin</vt:lpstr>
      <vt:lpstr>Abstract-Snapshot</vt:lpstr>
      <vt:lpstr>PAR Review SC –  July 2017 Chair: Jon Rosdahl</vt:lpstr>
      <vt:lpstr>Motion to Approve Previous Minutes</vt:lpstr>
      <vt:lpstr>Par Review Comments</vt:lpstr>
      <vt:lpstr>Responses From 802 WGs</vt:lpstr>
      <vt:lpstr>Final Report to 802.11</vt:lpstr>
      <vt:lpstr>Motion To Approve Report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Review - Meeting Agenda and Comment slides - July 2017 -Berlin</dc:title>
  <dc:subject>July 2017</dc:subject>
  <dc:creator>Jon Rosdahl</dc:creator>
  <cp:keywords>Agenda and Meeting Slides</cp:keywords>
  <dc:description>Jon Rosdahl (Qualcomm)</dc:description>
  <cp:lastModifiedBy>Jon Rosdahl</cp:lastModifiedBy>
  <cp:revision>126</cp:revision>
  <cp:lastPrinted>1601-01-01T00:00:00Z</cp:lastPrinted>
  <dcterms:created xsi:type="dcterms:W3CDTF">2014-04-14T10:59:07Z</dcterms:created>
  <dcterms:modified xsi:type="dcterms:W3CDTF">2017-06-23T15:47:15Z</dcterms:modified>
  <cp:category>Agenda, Report</cp:category>
</cp:coreProperties>
</file>