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315" r:id="rId9"/>
    <p:sldId id="275" r:id="rId10"/>
    <p:sldId id="290" r:id="rId11"/>
    <p:sldId id="313" r:id="rId12"/>
    <p:sldId id="306" r:id="rId13"/>
    <p:sldId id="314" r:id="rId14"/>
    <p:sldId id="316" r:id="rId15"/>
    <p:sldId id="281" r:id="rId16"/>
    <p:sldId id="280" r:id="rId17"/>
    <p:sldId id="283" r:id="rId18"/>
    <p:sldId id="284" r:id="rId19"/>
    <p:sldId id="291" r:id="rId20"/>
    <p:sldId id="292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94148" autoAdjust="0"/>
  </p:normalViewPr>
  <p:slideViewPr>
    <p:cSldViewPr>
      <p:cViewPr varScale="1">
        <p:scale>
          <a:sx n="58" d="100"/>
          <a:sy n="58" d="100"/>
        </p:scale>
        <p:origin x="84" y="16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802-11-17/0856r1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802-11-17/0856r1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802-11-17/0856r1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802-11-17/0856r1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802-11-17/0856r1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</a:t>
            </a:r>
            <a:r>
              <a:rPr lang="en-US" baseline="0" dirty="0"/>
              <a:t> version </a:t>
            </a:r>
            <a:r>
              <a:rPr lang="en-US" dirty="0"/>
              <a:t>R0 and R1  had</a:t>
            </a:r>
            <a:r>
              <a:rPr lang="en-US" baseline="0" dirty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802-11-17/0856r1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802-11-17/0856r1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11-17/0856r1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meeting.verilan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7/ec-17-0122-00-00EC-executive-secretary-agenda-items-july-2017-plenary.pptx" TargetMode="Externa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s://mentor.ieee.org/802.11/dcn/17/11-17-0855-00-0000-treasurer-report-july-2017-berlin.pptx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22/dcn/17/22-17-0051-00-0000-802-22-2017-july-plenary-opening-report.ppt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standards.ieee.org/resources/antitrust-guidelin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536-01-0000-may-2017-wg-agenda.xlsx" TargetMode="External"/><Relationship Id="rId15" Type="http://schemas.openxmlformats.org/officeDocument/2006/relationships/hyperlink" Target="http://standards.ieee.org/board/pat/pat-slideset.ppt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guides/bylaws/sect6-7.html#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May 2017 – Berlin, Germany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M3.8 Local File Document Server information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58007" y="4462959"/>
            <a:ext cx="1047062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Obtain Document Number and posting of documents: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https://mentor.ieee.org/802.11/documents</a:t>
            </a:r>
            <a:r>
              <a:rPr lang="en-US" sz="1800" b="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59496" y="1988840"/>
            <a:ext cx="7584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</a:rPr>
              <a:t>WORKING GROUP DOCUMENTS </a:t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Local Repository Accessed online at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hlinkClick r:id="rId4"/>
              </a:rPr>
              <a:t>http://newton.meeting.verilan.com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47528" y="1661424"/>
            <a:ext cx="8568952" cy="4863920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dirty="0"/>
            </a:br>
            <a:r>
              <a:rPr lang="en-GB" sz="6000" dirty="0"/>
              <a:t>Meals</a:t>
            </a:r>
            <a:br>
              <a:rPr lang="en-GB" sz="6000" dirty="0"/>
            </a:br>
            <a:br>
              <a:rPr lang="en-GB" sz="1600" dirty="0"/>
            </a:br>
            <a:r>
              <a:rPr lang="en-GB" dirty="0"/>
              <a:t> - Breakfast is included in your room rate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- Morning and Afternoon tea will be served in the foyer areas in the ECC and </a:t>
            </a:r>
            <a:r>
              <a:rPr lang="en-GB" dirty="0" err="1"/>
              <a:t>Estrel</a:t>
            </a:r>
            <a:r>
              <a:rPr lang="en-GB" dirty="0"/>
              <a:t> Atrium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- Lunch will be available from 1200 – 1330 and will be served in the </a:t>
            </a:r>
            <a:r>
              <a:rPr lang="en-GB" dirty="0" err="1"/>
              <a:t>Estrel</a:t>
            </a:r>
            <a:r>
              <a:rPr lang="en-GB" dirty="0"/>
              <a:t> Atrium</a:t>
            </a:r>
            <a:br>
              <a:rPr lang="en-AU" sz="2800" dirty="0"/>
            </a:br>
            <a:br>
              <a:rPr lang="en-GB" dirty="0"/>
            </a:br>
            <a:r>
              <a:rPr lang="en-GB" dirty="0"/>
              <a:t> </a:t>
            </a:r>
            <a:br>
              <a:rPr lang="en-GB" b="1" dirty="0"/>
            </a:br>
            <a:br>
              <a:rPr lang="en-GB" sz="6700" dirty="0">
                <a:solidFill>
                  <a:srgbClr val="000099"/>
                </a:solidFill>
              </a:rPr>
            </a:br>
            <a:br>
              <a:rPr lang="en-GB" sz="6700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655" y="1619966"/>
            <a:ext cx="9937103" cy="4680520"/>
          </a:xfrm>
        </p:spPr>
        <p:txBody>
          <a:bodyPr/>
          <a:lstStyle/>
          <a:p>
            <a:r>
              <a:rPr lang="en-US" sz="2800" dirty="0"/>
              <a:t>WIRED CAFÉ</a:t>
            </a:r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VeriLAN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dirty="0"/>
              <a:t>NETWORK HELP DESK</a:t>
            </a:r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Large Gallery Lobby Level near the Registration Desk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M3.9	II  Social logistics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/>
          <a:lstStyle/>
          <a:p>
            <a:r>
              <a:rPr lang="en-US" sz="3200" dirty="0"/>
              <a:t>Attendees with confirmed or purchased social tickets must pick up wristbands from Registration Desk between 12 noon Monday and 4pm on Tuesday. </a:t>
            </a:r>
          </a:p>
          <a:p>
            <a:r>
              <a:rPr lang="en-US" sz="3200" dirty="0"/>
              <a:t>After that time, All unclaimed tickets will be released to those attendees on the wait list.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475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294167" cy="65563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IEEE 802 Social Cruise -- Wednesday, July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2" y="1341438"/>
            <a:ext cx="11476568" cy="5135562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Do not </a:t>
            </a:r>
            <a:r>
              <a:rPr lang="en-US" sz="2800" b="1" dirty="0" err="1">
                <a:solidFill>
                  <a:srgbClr val="C00000"/>
                </a:solidFill>
              </a:rPr>
              <a:t>loose</a:t>
            </a:r>
            <a:r>
              <a:rPr lang="en-US" sz="2800" b="1" dirty="0">
                <a:solidFill>
                  <a:srgbClr val="C00000"/>
                </a:solidFill>
              </a:rPr>
              <a:t> you wrist band or drink ticket… No Replacements!</a:t>
            </a:r>
          </a:p>
          <a:p>
            <a:endParaRPr lang="en-US" sz="1200" b="1" dirty="0"/>
          </a:p>
          <a:p>
            <a:r>
              <a:rPr lang="en-US" sz="2800" b="1" dirty="0"/>
              <a:t>Boats depart at designated time or when full - </a:t>
            </a:r>
            <a:r>
              <a:rPr lang="en-US" sz="2800" dirty="0"/>
              <a:t> rain or sunshine</a:t>
            </a:r>
            <a:endParaRPr lang="en-US" sz="2800" b="1" dirty="0">
              <a:solidFill>
                <a:srgbClr val="C00000"/>
              </a:solidFill>
            </a:endParaRPr>
          </a:p>
          <a:p>
            <a:pPr lvl="1"/>
            <a:r>
              <a:rPr lang="en-US" sz="3200" b="1" dirty="0"/>
              <a:t>Boat #1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6:15pm </a:t>
            </a:r>
          </a:p>
          <a:p>
            <a:pPr lvl="1"/>
            <a:r>
              <a:rPr lang="en-US" sz="3200" b="1" dirty="0"/>
              <a:t>Boat #2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6:30pm </a:t>
            </a:r>
          </a:p>
          <a:p>
            <a:pPr lvl="2"/>
            <a:r>
              <a:rPr lang="en-US" dirty="0"/>
              <a:t>Boat #2 is recommended for families bringing small children.</a:t>
            </a:r>
          </a:p>
          <a:p>
            <a:endParaRPr lang="en-US" sz="2800" dirty="0"/>
          </a:p>
          <a:p>
            <a:r>
              <a:rPr lang="en-US" sz="2800" dirty="0"/>
              <a:t>Drink tickets are redeemable for red or white wine, draft beer, soft drink, juice or bottled water. Cash bar is also available. </a:t>
            </a:r>
          </a:p>
          <a:p>
            <a:endParaRPr lang="en-US" sz="1600" dirty="0"/>
          </a:p>
          <a:p>
            <a:r>
              <a:rPr lang="en-US" sz="2800" dirty="0"/>
              <a:t>Dinner buffet and desert included.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5338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Thursday AM2 -Change AANI to 10:30-11:30</a:t>
            </a:r>
            <a:br>
              <a:rPr lang="en-US" dirty="0"/>
            </a:br>
            <a:endParaRPr lang="en-US" dirty="0"/>
          </a:p>
          <a:p>
            <a:r>
              <a:rPr lang="en-US" dirty="0"/>
              <a:t>                       Add WNG 11:30-12:30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Wednesday PM1: Add </a:t>
            </a:r>
            <a:r>
              <a:rPr lang="en-US" dirty="0" err="1"/>
              <a:t>TGay</a:t>
            </a:r>
            <a:r>
              <a:rPr lang="en-US" dirty="0"/>
              <a:t> (40 people)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Thursday AM1: Add </a:t>
            </a:r>
            <a:r>
              <a:rPr lang="en-US" dirty="0" err="1"/>
              <a:t>TGax</a:t>
            </a:r>
            <a:r>
              <a:rPr lang="en-US" dirty="0"/>
              <a:t> </a:t>
            </a:r>
            <a:r>
              <a:rPr lang="en-US" dirty="0" err="1"/>
              <a:t>AdHoc</a:t>
            </a:r>
            <a:r>
              <a:rPr lang="en-US" dirty="0"/>
              <a:t> 1 -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- 32</a:t>
            </a:r>
          </a:p>
          <a:p>
            <a:r>
              <a:rPr lang="en-US" dirty="0"/>
              <a:t>No – 6</a:t>
            </a:r>
          </a:p>
          <a:p>
            <a:r>
              <a:rPr lang="en-US" dirty="0"/>
              <a:t>Like the Social –  24</a:t>
            </a:r>
          </a:p>
          <a:p>
            <a:r>
              <a:rPr lang="en-US" dirty="0"/>
              <a:t>Disliked the Social –5  </a:t>
            </a:r>
          </a:p>
          <a:p>
            <a:r>
              <a:rPr lang="en-US" dirty="0"/>
              <a:t>Did not go to Social –7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</a:p>
          <a:p>
            <a:pPr lvl="1"/>
            <a:r>
              <a:rPr lang="en-US" sz="2800" b="0" dirty="0"/>
              <a:t>Sept 2017 </a:t>
            </a:r>
            <a:r>
              <a:rPr lang="en-GB" sz="2800" dirty="0"/>
              <a:t>Hilton Waikoloa Village, Kona, HI, USA</a:t>
            </a:r>
          </a:p>
          <a:p>
            <a:pPr lvl="1"/>
            <a:endParaRPr lang="en-US" sz="2800" b="0" dirty="0"/>
          </a:p>
          <a:p>
            <a:pPr lvl="1"/>
            <a:r>
              <a:rPr lang="en-US" sz="2800" dirty="0"/>
              <a:t>Jan 2018 Hotel Irvine, </a:t>
            </a:r>
            <a:r>
              <a:rPr lang="en-GB" sz="2800" dirty="0"/>
              <a:t>Irvine, CA, USA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sz="2400" b="1" dirty="0"/>
              <a:t>Nov 5-10 2017       Caribe Hotel and Convention Center – Orlando, FL</a:t>
            </a:r>
          </a:p>
          <a:p>
            <a:pPr lvl="1"/>
            <a:endParaRPr lang="en-US" sz="1800" b="1" dirty="0"/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EC-17/0122r0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https://mentor.ieee.org/802-ec/dcn/17/ec-17-0122-00-00EC-executive-secretary-agenda-items-july-2017-plenary.pptx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endParaRPr lang="en-US" dirty="0"/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1"/>
              </a:rPr>
              <a:t>802.24</a:t>
            </a:r>
            <a:r>
              <a:rPr lang="en-US" dirty="0"/>
              <a:t> </a:t>
            </a:r>
          </a:p>
          <a:p>
            <a:r>
              <a:rPr lang="en-US" dirty="0">
                <a:hlinkClick r:id="rId12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13"/>
              </a:rPr>
              <a:t>Treasurer Report</a:t>
            </a:r>
            <a:r>
              <a:rPr lang="en-US" dirty="0"/>
              <a:t>: 11-17/0856r0</a:t>
            </a:r>
          </a:p>
          <a:p>
            <a:endParaRPr lang="en-US" dirty="0">
              <a:hlinkClick r:id="rId14"/>
            </a:endParaRPr>
          </a:p>
          <a:p>
            <a:r>
              <a:rPr lang="en-US" dirty="0">
                <a:hlinkClick r:id="rId14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5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6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Download the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Combined Meeting Schedule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MEETING MAP (FLOOR PLAN) </a:t>
            </a:r>
            <a:b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Accessed online: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rgbClr val="0000FF"/>
                </a:solidFill>
                <a:latin typeface="Arial" panose="020B0604020202020204" pitchFamily="34" charset="0"/>
              </a:rPr>
              <a:t>http://802world.org/plenary/files/2015/03/IEEE802-EstrelMeeting-Map.pdf</a:t>
            </a:r>
            <a:endParaRPr lang="en-US" altLang="en-US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419" y="1628252"/>
            <a:ext cx="9433048" cy="4824536"/>
          </a:xfrm>
        </p:spPr>
        <p:txBody>
          <a:bodyPr/>
          <a:lstStyle/>
          <a:p>
            <a:r>
              <a:rPr lang="en-US" sz="2800" dirty="0"/>
              <a:t>802W Interim: 10-15 Sept 2017 –</a:t>
            </a:r>
          </a:p>
          <a:p>
            <a:pPr lvl="1"/>
            <a:r>
              <a:rPr lang="en-GB" dirty="0"/>
              <a:t>Hilton Waikoloa Village</a:t>
            </a:r>
            <a:br>
              <a:rPr lang="en-GB" dirty="0"/>
            </a:br>
            <a:r>
              <a:rPr lang="en-GB" dirty="0"/>
              <a:t>69-425 Beach Drive</a:t>
            </a:r>
            <a:br>
              <a:rPr lang="en-GB" dirty="0"/>
            </a:br>
            <a:r>
              <a:rPr lang="en-GB" dirty="0"/>
              <a:t>Waikoloa, Hawaii, USA, 96738</a:t>
            </a:r>
            <a:br>
              <a:rPr lang="en-GB" dirty="0"/>
            </a:br>
            <a:r>
              <a:rPr lang="en-GB" dirty="0"/>
              <a:t>Tel: +1 (808) 886-1234 </a:t>
            </a:r>
          </a:p>
          <a:p>
            <a:pPr lvl="1"/>
            <a:br>
              <a:rPr lang="en-GB" dirty="0"/>
            </a:br>
            <a:r>
              <a:rPr lang="en-GB" b="1" dirty="0"/>
              <a:t>IEEE 802 RATE</a:t>
            </a:r>
          </a:p>
          <a:p>
            <a:pPr lvl="2"/>
            <a:r>
              <a:rPr lang="en-GB" dirty="0"/>
              <a:t>     $US 175.00/Night (plus applicable taxes)*</a:t>
            </a:r>
            <a:br>
              <a:rPr lang="en-GB" dirty="0"/>
            </a:br>
            <a:r>
              <a:rPr lang="en-GB" dirty="0"/>
              <a:t>* Remainder of the Room Block or </a:t>
            </a:r>
            <a:br>
              <a:rPr lang="en-GB" dirty="0"/>
            </a:br>
            <a:r>
              <a:rPr lang="en-GB" dirty="0"/>
              <a:t>* 6:00 PM Hawaii Time, Friday August 11, 2017.</a:t>
            </a:r>
            <a:br>
              <a:rPr lang="en-GB" dirty="0"/>
            </a:br>
            <a:r>
              <a:rPr lang="en-GB" dirty="0"/>
              <a:t>Single/Double Occupancy Run of House Rooms, Internet access included.  </a:t>
            </a:r>
          </a:p>
          <a:p>
            <a:r>
              <a:rPr lang="en-GB" dirty="0"/>
              <a:t>802 Plenary: 5-10 </a:t>
            </a:r>
            <a:r>
              <a:rPr lang="en-US" dirty="0"/>
              <a:t>November 2017 – </a:t>
            </a:r>
          </a:p>
          <a:p>
            <a:r>
              <a:rPr lang="en-US" dirty="0"/>
              <a:t>	</a:t>
            </a:r>
            <a:r>
              <a:rPr lang="en-GB" dirty="0"/>
              <a:t>Caribe Hotel and Convention </a:t>
            </a:r>
            <a:r>
              <a:rPr lang="en-US" dirty="0"/>
              <a:t>Center</a:t>
            </a:r>
            <a:r>
              <a:rPr lang="en-GB" dirty="0"/>
              <a:t>, </a:t>
            </a:r>
            <a:r>
              <a:rPr lang="en-US" dirty="0"/>
              <a:t>Orlando, Florida</a:t>
            </a:r>
          </a:p>
          <a:p>
            <a:endParaRPr lang="en-US" dirty="0"/>
          </a:p>
          <a:p>
            <a:br>
              <a:rPr lang="en-GB" dirty="0"/>
            </a:b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53218</TotalTime>
  <Words>1172</Words>
  <Application>Microsoft Office PowerPoint</Application>
  <PresentationFormat>Widescreen</PresentationFormat>
  <Paragraphs>245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May 2017 – Berlin, Germany</vt:lpstr>
      <vt:lpstr>Abstract</vt:lpstr>
      <vt:lpstr>Monday–  802.11 Opening Plenary</vt:lpstr>
      <vt:lpstr>M3.3  Other WG meeting plans </vt:lpstr>
      <vt:lpstr>M3.4 Meeting room locations     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         Meals   - Breakfast is included in your room rate    - Morning and Afternoon tea will be served in the foyer areas in the ECC and Estrel Atrium   - Lunch will be available from 1200 – 1330 and will be served in the Estrel Atrium         </vt:lpstr>
      <vt:lpstr>Network Assistance</vt:lpstr>
      <vt:lpstr>M3.9 II  Social logistics </vt:lpstr>
      <vt:lpstr>IEEE 802 Social Cruise -- Wednesday, July 12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2017 - Deajeon</dc:title>
  <dc:subject>May 2017</dc:subject>
  <dc:creator>Jon Rosdahl</dc:creator>
  <dc:description>Jon Rosdahl (Qualcomm)</dc:description>
  <cp:lastModifiedBy>Jon Rosdahl</cp:lastModifiedBy>
  <cp:revision>193</cp:revision>
  <cp:lastPrinted>1601-01-01T00:00:00Z</cp:lastPrinted>
  <dcterms:created xsi:type="dcterms:W3CDTF">2014-04-14T10:59:07Z</dcterms:created>
  <dcterms:modified xsi:type="dcterms:W3CDTF">2017-07-14T06:21:42Z</dcterms:modified>
  <cp:category>Report</cp:category>
</cp:coreProperties>
</file>