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1771" r:id="rId3"/>
    <p:sldId id="1772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5" d="100"/>
          <a:sy n="65" d="100"/>
        </p:scale>
        <p:origin x="-120" y="-45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23024" y="8982075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86512" y="8985250"/>
            <a:ext cx="12952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986512" y="8985250"/>
            <a:ext cx="1295226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0227" y="6475413"/>
            <a:ext cx="133369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Peter Yee, AKAYLA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802.11-17/0837r0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May 2017 (Daejeon) closing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report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May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focused on executing the PSDO process in </a:t>
            </a:r>
            <a:r>
              <a:rPr lang="en-AU" dirty="0" smtClean="0"/>
              <a:t>Daejeon in May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SC achievements in </a:t>
            </a:r>
            <a:r>
              <a:rPr lang="en-AU" dirty="0" smtClean="0"/>
              <a:t>Daejeon in May </a:t>
            </a:r>
            <a:r>
              <a:rPr lang="en-AU" dirty="0" smtClean="0"/>
              <a:t>2017</a:t>
            </a:r>
          </a:p>
          <a:p>
            <a:pPr lvl="1"/>
            <a:r>
              <a:rPr lang="en-AU" dirty="0" smtClean="0"/>
              <a:t>Processed PSDO submissions</a:t>
            </a:r>
          </a:p>
          <a:p>
            <a:pPr lvl="2"/>
            <a:r>
              <a:rPr lang="en-AU" dirty="0" smtClean="0"/>
              <a:t>Noted status of </a:t>
            </a:r>
            <a:r>
              <a:rPr lang="en-AU" dirty="0" smtClean="0"/>
              <a:t>44 standards </a:t>
            </a:r>
            <a:r>
              <a:rPr lang="en-AU" dirty="0" smtClean="0"/>
              <a:t>in the PSDO pipeline</a:t>
            </a:r>
          </a:p>
          <a:p>
            <a:pPr lvl="2"/>
            <a:r>
              <a:rPr lang="en-AU" dirty="0" smtClean="0"/>
              <a:t>It is expected that multiple 60-day and FDIS comment responses will be proposed for approval at the EC meeting by 802.1 WG  &amp; 802.3 WG</a:t>
            </a:r>
          </a:p>
          <a:p>
            <a:pPr lvl="2"/>
            <a:r>
              <a:rPr lang="en-AU" dirty="0" smtClean="0"/>
              <a:t>802.11 WG approved responses to comments on 802.11 and 802.11ai</a:t>
            </a:r>
          </a:p>
          <a:p>
            <a:pPr lvl="2"/>
            <a:r>
              <a:rPr lang="en-AU" dirty="0"/>
              <a:t>The main issue addressed in </a:t>
            </a:r>
            <a:r>
              <a:rPr lang="en-AU" dirty="0" smtClean="0"/>
              <a:t>all of these </a:t>
            </a:r>
            <a:r>
              <a:rPr lang="en-AU" dirty="0"/>
              <a:t>responses is the allegation by China NB that 802.1X based security is </a:t>
            </a:r>
            <a:r>
              <a:rPr lang="en-AU" dirty="0" smtClean="0"/>
              <a:t>flawed</a:t>
            </a:r>
            <a:endParaRPr lang="en-AU" dirty="0" smtClean="0"/>
          </a:p>
          <a:p>
            <a:pPr lvl="1"/>
            <a:r>
              <a:rPr lang="en-AU" dirty="0" smtClean="0"/>
              <a:t>Reviewed activities at SC6 </a:t>
            </a:r>
            <a:r>
              <a:rPr lang="en-AU" dirty="0" smtClean="0"/>
              <a:t>activities</a:t>
            </a:r>
            <a:endParaRPr lang="en-AU" dirty="0" smtClean="0"/>
          </a:p>
          <a:p>
            <a:pPr lvl="2"/>
            <a:r>
              <a:rPr lang="en-AU" dirty="0" smtClean="0"/>
              <a:t>Noted that China NB declined multiple invitations to explain concerns about 802.1X securit</a:t>
            </a:r>
            <a:r>
              <a:rPr lang="en-AU" dirty="0" smtClean="0"/>
              <a:t>y to IEEE 802; instead they want to operate solely within SC6</a:t>
            </a:r>
          </a:p>
          <a:p>
            <a:pPr lvl="2"/>
            <a:r>
              <a:rPr lang="en-AU" dirty="0" smtClean="0"/>
              <a:t>IEEE 802’s LS from March in relation to proposed SC6 Security ad hoc was finally published yesterday – maybe too late to have much effect</a:t>
            </a:r>
          </a:p>
          <a:p>
            <a:pPr lvl="2"/>
            <a:r>
              <a:rPr lang="en-AU" dirty="0" smtClean="0"/>
              <a:t>Ther</a:t>
            </a:r>
            <a:r>
              <a:rPr lang="en-AU" dirty="0" smtClean="0"/>
              <a:t>e is some evidence that WAPI will be proposed again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4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focus on executing the PSDO process in </a:t>
            </a:r>
            <a:r>
              <a:rPr lang="en-AU" dirty="0" smtClean="0"/>
              <a:t>Berlin in July </a:t>
            </a:r>
            <a:r>
              <a:rPr lang="en-AU" dirty="0" smtClean="0"/>
              <a:t>2017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JTC1 plans for </a:t>
            </a:r>
            <a:r>
              <a:rPr lang="en-AU" dirty="0" smtClean="0"/>
              <a:t>Berlin in July 2017</a:t>
            </a:r>
            <a:endParaRPr lang="en-AU" dirty="0" smtClean="0"/>
          </a:p>
          <a:p>
            <a:pPr lvl="1"/>
            <a:r>
              <a:rPr lang="en-AU" dirty="0" smtClean="0"/>
              <a:t>Execute PSDO process</a:t>
            </a:r>
          </a:p>
          <a:p>
            <a:pPr lvl="1"/>
            <a:r>
              <a:rPr lang="en-AU" dirty="0" smtClean="0"/>
              <a:t>Consider result of ballot for SC6 Security ad hoc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</p:spPr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251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265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Standing Committee May 2017 (Daejeon) closing report</vt:lpstr>
      <vt:lpstr>The IEEE 802 JTC1 SC focused on executing the PSDO process in Daejeon in May 2017</vt:lpstr>
      <vt:lpstr>The IEEE 802 JTC1 SC will focus on executing the PSDO process in Berlin in July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2017-05-11T08:52:57Z</dcterms:modified>
</cp:coreProperties>
</file>