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281" r:id="rId20"/>
    <p:sldId id="282" r:id="rId21"/>
    <p:sldId id="283" r:id="rId22"/>
    <p:sldId id="284" r:id="rId23"/>
    <p:sldId id="318" r:id="rId24"/>
    <p:sldId id="320" r:id="rId25"/>
    <p:sldId id="285" r:id="rId26"/>
    <p:sldId id="286" r:id="rId27"/>
    <p:sldId id="287" r:id="rId28"/>
    <p:sldId id="290" r:id="rId29"/>
    <p:sldId id="289" r:id="rId30"/>
    <p:sldId id="322" r:id="rId31"/>
    <p:sldId id="327" r:id="rId32"/>
    <p:sldId id="304" r:id="rId33"/>
    <p:sldId id="308" r:id="rId34"/>
    <p:sldId id="306" r:id="rId35"/>
    <p:sldId id="330" r:id="rId36"/>
    <p:sldId id="307" r:id="rId37"/>
    <p:sldId id="305" r:id="rId38"/>
    <p:sldId id="328" r:id="rId39"/>
    <p:sldId id="325" r:id="rId40"/>
    <p:sldId id="326" r:id="rId41"/>
    <p:sldId id="323" r:id="rId42"/>
    <p:sldId id="324" r:id="rId43"/>
    <p:sldId id="321" r:id="rId44"/>
    <p:sldId id="329" r:id="rId45"/>
    <p:sldId id="291" r:id="rId46"/>
    <p:sldId id="293" r:id="rId47"/>
    <p:sldId id="313" r:id="rId48"/>
    <p:sldId id="314" r:id="rId49"/>
    <p:sldId id="309" r:id="rId50"/>
    <p:sldId id="294" r:id="rId51"/>
    <p:sldId id="295" r:id="rId52"/>
    <p:sldId id="296" r:id="rId53"/>
    <p:sldId id="297" r:id="rId54"/>
    <p:sldId id="298" r:id="rId55"/>
    <p:sldId id="299" r:id="rId56"/>
    <p:sldId id="300" r:id="rId57"/>
    <p:sldId id="301" r:id="rId58"/>
    <p:sldId id="258" r:id="rId59"/>
    <p:sldId id="259" r:id="rId60"/>
    <p:sldId id="260" r:id="rId61"/>
    <p:sldId id="261" r:id="rId62"/>
    <p:sldId id="262" r:id="rId63"/>
    <p:sldId id="263" r:id="rId64"/>
    <p:sldId id="264"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Lst>
        </p14:section>
        <p14:section name="Slot # 1" id="{A8BC1F47-3153-4394-9D00-B4D234301B74}">
          <p14:sldIdLst>
            <p14:sldId id="281"/>
            <p14:sldId id="282"/>
            <p14:sldId id="283"/>
            <p14:sldId id="284"/>
            <p14:sldId id="318"/>
            <p14:sldId id="320"/>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25"/>
            <p14:sldId id="326"/>
          </p14:sldIdLst>
        </p14:section>
        <p14:section name="Slot #4" id="{BC53A078-CFD0-4CD3-BEED-747D5107E17F}">
          <p14:sldIdLst>
            <p14:sldId id="323"/>
            <p14:sldId id="324"/>
            <p14:sldId id="321"/>
            <p14:sldId id="329"/>
            <p14:sldId id="291"/>
            <p14:sldId id="293"/>
            <p14:sldId id="31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3" autoAdjust="0"/>
    <p:restoredTop sz="94660"/>
  </p:normalViewPr>
  <p:slideViewPr>
    <p:cSldViewPr>
      <p:cViewPr varScale="1">
        <p:scale>
          <a:sx n="82" d="100"/>
          <a:sy n="82" d="100"/>
        </p:scale>
        <p:origin x="118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65"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(11-17-842).  </a:t>
            </a:r>
          </a:p>
          <a:p>
            <a:pPr algn="just">
              <a:spcBef>
                <a:spcPct val="20000"/>
              </a:spcBef>
              <a:buFontTx/>
              <a:buChar char="•"/>
            </a:pPr>
            <a:r>
              <a:rPr lang="en-US" altLang="en-US" sz="2000" b="0" dirty="0" smtClean="0"/>
              <a:t>FRD </a:t>
            </a:r>
            <a:r>
              <a:rPr lang="en-US" altLang="en-US" sz="2000" b="0" dirty="0" smtClean="0"/>
              <a:t>comment </a:t>
            </a:r>
            <a:r>
              <a:rPr lang="en-US" altLang="en-US" sz="2000" b="0" dirty="0" smtClean="0"/>
              <a:t>resolution – review and assignment.</a:t>
            </a:r>
          </a:p>
          <a:p>
            <a:pPr algn="just">
              <a:spcBef>
                <a:spcPct val="20000"/>
              </a:spcBef>
              <a:buFontTx/>
              <a:buChar char="•"/>
            </a:pPr>
            <a:r>
              <a:rPr lang="en-US" altLang="en-US" sz="2000" b="0" dirty="0" smtClean="0"/>
              <a:t>Review and consider adopting of SFD working draft.</a:t>
            </a:r>
          </a:p>
          <a:p>
            <a:pPr algn="just">
              <a:spcBef>
                <a:spcPct val="20000"/>
              </a:spcBef>
              <a:buFontTx/>
              <a:buChar char="•"/>
            </a:pPr>
            <a:r>
              <a:rPr lang="en-US" altLang="en-US" sz="2000" b="0" dirty="0" smtClean="0"/>
              <a:t>Review of proposed FRD comment resolutions.</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FRD freeze.</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97012418"/>
              </p:ext>
            </p:extLst>
          </p:nvPr>
        </p:nvGraphicFramePr>
        <p:xfrm>
          <a:off x="342106" y="1770836"/>
          <a:ext cx="8458200" cy="3439046"/>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11-17-836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2017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228612979"/>
              </p:ext>
            </p:extLst>
          </p:nvPr>
        </p:nvGraphicFramePr>
        <p:xfrm>
          <a:off x="342106" y="1770836"/>
          <a:ext cx="8458200" cy="3502515"/>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t>
            </a:r>
            <a:r>
              <a:rPr lang="en-US" altLang="en-US" sz="2000" b="0" dirty="0" smtClean="0"/>
              <a:t>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43464507"/>
              </p:ext>
            </p:extLst>
          </p:nvPr>
        </p:nvGraphicFramePr>
        <p:xfrm>
          <a:off x="323528" y="1916832"/>
          <a:ext cx="8640960" cy="43591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July</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endParaRPr lang="en-US" sz="1400" kern="1200" dirty="0" smtClean="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a:t>
                      </a:r>
                      <a:r>
                        <a:rPr lang="en-US" sz="1400" kern="1200" baseline="0" dirty="0" smtClean="0">
                          <a:solidFill>
                            <a:schemeClr val="dk1"/>
                          </a:solidFill>
                          <a:latin typeface="+mn-lt"/>
                          <a:ea typeface="+mn-ea"/>
                          <a:cs typeface="+mn-cs"/>
                        </a:rPr>
                        <a:t>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a:t>
                      </a:r>
                      <a:r>
                        <a:rPr lang="en-US" sz="1400" kern="1200" baseline="0" dirty="0" smtClean="0">
                          <a:solidFill>
                            <a:schemeClr val="dk1"/>
                          </a:solidFill>
                          <a:latin typeface="+mn-lt"/>
                          <a:ea typeface="+mn-ea"/>
                          <a:cs typeface="+mn-cs"/>
                        </a:rPr>
                        <a:t> min</a:t>
                      </a:r>
                      <a:endParaRPr lang="en-US" sz="14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 min</a:t>
                      </a:r>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as </a:t>
            </a:r>
            <a:r>
              <a:rPr lang="en-US" b="0" dirty="0" err="1" smtClean="0"/>
              <a:t>TGaz</a:t>
            </a:r>
            <a:r>
              <a:rPr lang="en-US" b="0" dirty="0" smtClean="0"/>
              <a:t> </a:t>
            </a:r>
            <a:r>
              <a:rPr lang="en-US" b="0" dirty="0"/>
              <a:t>meeting minutes for the </a:t>
            </a:r>
            <a:r>
              <a:rPr lang="en-US" b="0" dirty="0" smtClean="0"/>
              <a:t>May meeting</a:t>
            </a:r>
            <a:r>
              <a:rPr lang="en-US" b="0" dirty="0"/>
              <a:t>. </a:t>
            </a:r>
          </a:p>
          <a:p>
            <a:endParaRPr lang="en-US" b="0" dirty="0" smtClean="0"/>
          </a:p>
          <a:p>
            <a:r>
              <a:rPr lang="en-US" b="0" dirty="0" smtClean="0"/>
              <a:t>Moved by: Assaf Kasher </a:t>
            </a:r>
            <a:endParaRPr lang="en-US" b="0" dirty="0"/>
          </a:p>
          <a:p>
            <a:r>
              <a:rPr lang="en-US" b="0" dirty="0"/>
              <a:t>Seconded by</a:t>
            </a:r>
            <a:r>
              <a:rPr lang="en-US" b="0" dirty="0" smtClean="0"/>
              <a:t>: Qinghua Li</a:t>
            </a:r>
            <a:endParaRPr lang="en-US" b="0" dirty="0"/>
          </a:p>
          <a:p>
            <a:r>
              <a:rPr lang="en-US" b="0" dirty="0"/>
              <a:t>Results (Y/N/A</a:t>
            </a:r>
            <a:r>
              <a:rPr lang="en-US" b="0" dirty="0" smtClean="0"/>
              <a:t>): 16 / 0 / 0</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11-16/424r6 “Proposed 802.11az Functional Requirements” </a:t>
            </a:r>
            <a:r>
              <a:rPr lang="en-US" b="0" dirty="0"/>
              <a:t>posted to Mentor </a:t>
            </a:r>
            <a:r>
              <a:rPr lang="en-US" b="0" dirty="0" smtClean="0"/>
              <a:t>on </a:t>
            </a:r>
            <a:r>
              <a:rPr lang="en-US" b="0" dirty="0" smtClean="0"/>
              <a:t>June 14th. </a:t>
            </a:r>
            <a:endParaRPr lang="en-US" b="0" dirty="0"/>
          </a:p>
          <a:p>
            <a:endParaRPr lang="en-US" dirty="0"/>
          </a:p>
          <a:p>
            <a:r>
              <a:rPr lang="en-US" dirty="0"/>
              <a:t>Motion:</a:t>
            </a:r>
          </a:p>
          <a:p>
            <a:pPr marL="0" indent="0"/>
            <a:r>
              <a:rPr lang="en-US" b="0" dirty="0" smtClean="0"/>
              <a:t>Move to </a:t>
            </a:r>
            <a:r>
              <a:rPr lang="en-US" b="0" dirty="0" smtClean="0"/>
              <a:t>adopt document 11-16/424r6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Allan Zhu </a:t>
            </a:r>
            <a:endParaRPr lang="en-US" b="0" dirty="0"/>
          </a:p>
          <a:p>
            <a:r>
              <a:rPr lang="en-US" b="0" dirty="0"/>
              <a:t>Seconded by</a:t>
            </a:r>
            <a:r>
              <a:rPr lang="en-US" b="0" dirty="0" smtClean="0"/>
              <a:t>: Roy Want </a:t>
            </a:r>
          </a:p>
          <a:p>
            <a:r>
              <a:rPr lang="en-US" b="0" dirty="0" smtClean="0"/>
              <a:t>Results </a:t>
            </a:r>
            <a:r>
              <a:rPr lang="en-US" b="0" dirty="0"/>
              <a:t>(Y/N/A</a:t>
            </a:r>
            <a:r>
              <a:rPr lang="en-US" b="0" dirty="0" smtClean="0"/>
              <a:t>): 17/0/1 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Move </a:t>
            </a:r>
            <a:r>
              <a:rPr lang="en-US" dirty="0"/>
              <a:t>to adopt the set of </a:t>
            </a:r>
            <a:r>
              <a:rPr lang="en-US" dirty="0" smtClean="0"/>
              <a:t>functional requirements </a:t>
            </a:r>
            <a:r>
              <a:rPr lang="en-US" dirty="0" smtClean="0"/>
              <a:t>listed </a:t>
            </a:r>
            <a:r>
              <a:rPr lang="en-US" dirty="0"/>
              <a:t>in </a:t>
            </a:r>
            <a:r>
              <a:rPr lang="en-US" dirty="0" smtClean="0"/>
              <a:t>slides </a:t>
            </a:r>
            <a:r>
              <a:rPr lang="en-US" dirty="0" smtClean="0"/>
              <a:t>6 and the terminology in slide 5 of </a:t>
            </a:r>
            <a:r>
              <a:rPr lang="en-US" dirty="0" smtClean="0"/>
              <a:t>submission 11-17-918r0 and </a:t>
            </a:r>
            <a:r>
              <a:rPr lang="en-US" dirty="0" smtClean="0"/>
              <a:t>instruct the </a:t>
            </a:r>
            <a:r>
              <a:rPr lang="en-US" dirty="0" smtClean="0"/>
              <a:t>FRD editor </a:t>
            </a:r>
            <a:r>
              <a:rPr lang="en-US" dirty="0" smtClean="0"/>
              <a:t>to include it in </a:t>
            </a:r>
            <a:r>
              <a:rPr lang="en-US" dirty="0"/>
              <a:t>the </a:t>
            </a:r>
            <a:r>
              <a:rPr lang="en-US" dirty="0" err="1"/>
              <a:t>TGaz</a:t>
            </a:r>
            <a:r>
              <a:rPr lang="en-US" dirty="0"/>
              <a:t> </a:t>
            </a:r>
            <a:r>
              <a:rPr lang="en-US" dirty="0" smtClean="0"/>
              <a:t>FRD </a:t>
            </a:r>
            <a:r>
              <a:rPr lang="en-US" dirty="0" smtClean="0"/>
              <a:t>under </a:t>
            </a:r>
            <a:r>
              <a:rPr lang="en-US" dirty="0"/>
              <a:t>the </a:t>
            </a:r>
            <a:r>
              <a:rPr lang="en-US" dirty="0" smtClean="0"/>
              <a:t>sub-section </a:t>
            </a:r>
            <a:r>
              <a:rPr lang="en-US" dirty="0" smtClean="0"/>
              <a:t>Scalability (2.1.3) for </a:t>
            </a:r>
            <a:r>
              <a:rPr lang="en-US" dirty="0"/>
              <a:t>the </a:t>
            </a:r>
            <a:r>
              <a:rPr lang="en-US" dirty="0" smtClean="0"/>
              <a:t>802.11az </a:t>
            </a:r>
            <a:r>
              <a:rPr lang="en-US" dirty="0" smtClean="0"/>
              <a:t>protocol . </a:t>
            </a:r>
            <a:endParaRPr lang="en-US" dirty="0"/>
          </a:p>
          <a:p>
            <a:pPr marL="0" indent="0"/>
            <a:endParaRPr lang="en-US" dirty="0"/>
          </a:p>
          <a:p>
            <a:pPr marL="0" indent="0"/>
            <a:r>
              <a:rPr lang="en-US" dirty="0"/>
              <a:t>Moved: </a:t>
            </a:r>
            <a:r>
              <a:rPr lang="en-US" dirty="0" smtClean="0"/>
              <a:t>Ganesh </a:t>
            </a:r>
            <a:r>
              <a:rPr lang="en-US" dirty="0" err="1" smtClean="0"/>
              <a:t>Venkatesan</a:t>
            </a:r>
            <a:endParaRPr lang="en-US" dirty="0"/>
          </a:p>
          <a:p>
            <a:pPr marL="0" indent="0"/>
            <a:r>
              <a:rPr lang="en-US" dirty="0"/>
              <a:t>Seconded: </a:t>
            </a:r>
            <a:r>
              <a:rPr lang="en-US" dirty="0" smtClean="0"/>
              <a:t>Qinghua Li </a:t>
            </a:r>
            <a:endParaRPr lang="en-US" dirty="0"/>
          </a:p>
          <a:p>
            <a:pPr marL="0" indent="0"/>
            <a:r>
              <a:rPr lang="en-US" dirty="0"/>
              <a:t>Result</a:t>
            </a:r>
            <a:r>
              <a:rPr lang="en-US" dirty="0" smtClean="0"/>
              <a:t>: 17/0/0 motion passes</a:t>
            </a:r>
            <a:endParaRPr lang="en-US" dirty="0"/>
          </a:p>
        </p:txBody>
      </p:sp>
    </p:spTree>
    <p:extLst>
      <p:ext uri="{BB962C8B-B14F-4D97-AF65-F5344CB8AC3E}">
        <p14:creationId xmlns:p14="http://schemas.microsoft.com/office/powerpoint/2010/main" val="599543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9046251"/>
              </p:ext>
            </p:extLst>
          </p:nvPr>
        </p:nvGraphicFramePr>
        <p:xfrm>
          <a:off x="400113" y="1484784"/>
          <a:ext cx="8342185" cy="403326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c>
                  <a:txBody>
                    <a:bodyPr/>
                    <a:lstStyle/>
                    <a:p>
                      <a:r>
                        <a:rPr lang="en-US" sz="1400" dirty="0" smtClean="0"/>
                        <a:t>10 min</a:t>
                      </a:r>
                      <a:endParaRPr lang="en-US" sz="14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223509">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a:solidFill>
                          <a:schemeClr val="dk1"/>
                        </a:solidFill>
                        <a:latin typeface="+mn-lt"/>
                        <a:ea typeface="+mn-ea"/>
                        <a:cs typeface="+mn-cs"/>
                      </a:endParaRPr>
                    </a:p>
                  </a:txBody>
                  <a:tcPr marT="45712" marB="45712"/>
                </a:tc>
                <a:tc>
                  <a:txBody>
                    <a:bodyPr/>
                    <a:lstStyle/>
                    <a:p>
                      <a:r>
                        <a:rPr lang="en-US" sz="1600" dirty="0" smtClean="0"/>
                        <a:t>25 </a:t>
                      </a:r>
                      <a:r>
                        <a:rPr lang="en-US" sz="1600" dirty="0" smtClean="0"/>
                        <a:t>min</a:t>
                      </a:r>
                      <a:endParaRPr lang="en-US" sz="16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411472">
                <a:tc>
                  <a:txBody>
                    <a:bodyPr/>
                    <a:lstStyle/>
                    <a:p>
                      <a:r>
                        <a:rPr lang="en-US" sz="1400" dirty="0" smtClean="0"/>
                        <a:t>11-17-955</a:t>
                      </a:r>
                      <a:endParaRPr lang="en-US" sz="1400" dirty="0"/>
                    </a:p>
                  </a:txBody>
                  <a:tcPr marT="45712" marB="45712"/>
                </a:tc>
                <a:tc>
                  <a:txBody>
                    <a:bodyPr/>
                    <a:lstStyle/>
                    <a:p>
                      <a:r>
                        <a:rPr lang="en-US" sz="1400" dirty="0" smtClean="0"/>
                        <a:t>Roy</a:t>
                      </a:r>
                      <a:r>
                        <a:rPr lang="en-US" sz="1400" baseline="0" dirty="0" smtClean="0"/>
                        <a:t> Want</a:t>
                      </a:r>
                      <a:endParaRPr lang="en-US" sz="1400" dirty="0"/>
                    </a:p>
                  </a:txBody>
                  <a:tcPr marT="45712" marB="45712"/>
                </a:tc>
                <a:tc>
                  <a:txBody>
                    <a:bodyPr/>
                    <a:lstStyle/>
                    <a:p>
                      <a:r>
                        <a:rPr lang="en-US" sz="1400" dirty="0" smtClean="0"/>
                        <a:t>FRD threat model follow up</a:t>
                      </a:r>
                      <a:endParaRPr lang="en-US" sz="1400" dirty="0"/>
                    </a:p>
                  </a:txBody>
                  <a:tcPr marT="45712" marB="45712"/>
                </a:tc>
                <a:tc>
                  <a:txBody>
                    <a:bodyPr/>
                    <a:lstStyle/>
                    <a:p>
                      <a:r>
                        <a:rPr lang="en-US" sz="1400" dirty="0" smtClean="0"/>
                        <a:t>FRD</a:t>
                      </a:r>
                      <a:endParaRPr lang="en-US" sz="1400" dirty="0"/>
                    </a:p>
                  </a:txBody>
                  <a:tcPr marT="45712" marB="45712"/>
                </a:tc>
                <a:tc>
                  <a:txBody>
                    <a:bodyPr/>
                    <a:lstStyle/>
                    <a:p>
                      <a:r>
                        <a:rPr lang="en-US" sz="1400" dirty="0" smtClean="0"/>
                        <a:t>15 min </a:t>
                      </a:r>
                      <a:endParaRPr lang="en-US" sz="14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r h="36575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 </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20643388"/>
              </p:ext>
            </p:extLst>
          </p:nvPr>
        </p:nvGraphicFramePr>
        <p:xfrm>
          <a:off x="773754" y="1556792"/>
          <a:ext cx="7772404" cy="406374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Liwen Chu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dirty="0" smtClean="0">
                          <a:effectLst/>
                        </a:rPr>
                        <a:t>STA Polling for MU NDP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p>
                  </a:txBody>
                  <a:tcPr marT="45712" marB="45712"/>
                </a:tc>
                <a:tc>
                  <a:txBody>
                    <a:bodyPr/>
                    <a:lstStyle/>
                    <a:p>
                      <a:r>
                        <a:rPr lang="en-US" sz="1600" dirty="0" smtClean="0"/>
                        <a:t>20 min as time permits</a:t>
                      </a:r>
                      <a:endParaRPr lang="en-US" sz="1600" dirty="0"/>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 </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600" dirty="0" smtClean="0"/>
                        <a:t>30 min</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Follow up on</a:t>
                      </a:r>
                      <a:r>
                        <a:rPr lang="en-US" sz="1400" kern="1200" baseline="0" dirty="0" smtClean="0">
                          <a:solidFill>
                            <a:schemeClr val="dk1"/>
                          </a:solidFill>
                          <a:latin typeface="+mn-lt"/>
                          <a:ea typeface="+mn-ea"/>
                          <a:cs typeface="+mn-cs"/>
                        </a:rPr>
                        <a:t> FRD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548629">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548629">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1263724"/>
              </p:ext>
            </p:extLst>
          </p:nvPr>
        </p:nvGraphicFramePr>
        <p:xfrm>
          <a:off x="622302" y="1916832"/>
          <a:ext cx="7772404" cy="324083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 </a:t>
                      </a:r>
                      <a:endParaRPr lang="en-US" sz="1600" dirty="0"/>
                    </a:p>
                  </a:txBody>
                  <a:tcPr marT="45712" marB="45712"/>
                </a:tc>
              </a:tr>
              <a:tr h="411472">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Approval of SFD working draft</a:t>
                      </a:r>
                      <a:endParaRPr lang="en-US" sz="16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160012">
                <a:tc>
                  <a:txBody>
                    <a:bodyPr/>
                    <a:lstStyle/>
                    <a:p>
                      <a:pPr marL="0" algn="l" defTabSz="914400" rtl="0" eaLnBrk="1" latinLnBrk="0" hangingPunct="1"/>
                      <a:r>
                        <a:rPr lang="en-US" sz="1400" kern="120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Chao 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SFD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a:t>
                      </a:r>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Initiate a call for amendment text contributions.</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30</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7069</TotalTime>
  <Words>3516</Words>
  <Application>Microsoft Office PowerPoint</Application>
  <PresentationFormat>On-screen Show (4:3)</PresentationFormat>
  <Paragraphs>842</Paragraphs>
  <Slides>64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PowerPoint Presentation</vt:lpstr>
      <vt:lpstr>Meeting Slot # 1 discussion items</vt:lpstr>
      <vt:lpstr>Submission order – Slot #1</vt:lpstr>
      <vt:lpstr>Approval of previous meeting minutes</vt:lpstr>
      <vt:lpstr>Approval of FRD Working Draft</vt:lpstr>
      <vt:lpstr>Motion</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2 discussion items</vt:lpstr>
      <vt:lpstr>Meeting Slot # 3 discussion items</vt:lpstr>
      <vt:lpstr>Submission order – Slot #3</vt:lpstr>
      <vt:lpstr>Presentations</vt:lpstr>
      <vt:lpstr>Reminder to do attendance</vt:lpstr>
      <vt:lpstr>Recess</vt:lpstr>
      <vt:lpstr>PowerPoint Presentation</vt:lpstr>
      <vt:lpstr>Meeting Slot # 3 discussion items</vt:lpstr>
      <vt:lpstr>Submission order – Slot #3</vt:lpstr>
      <vt:lpstr>Presentations</vt:lpstr>
      <vt:lpstr>PowerPoint Presentation</vt:lpstr>
      <vt:lpstr>FRD Maturity – Freeze (previously)</vt:lpstr>
      <vt:lpstr>Motion (May meeting) </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160</cp:revision>
  <cp:lastPrinted>1601-01-01T00:00:00Z</cp:lastPrinted>
  <dcterms:created xsi:type="dcterms:W3CDTF">2017-01-29T08:57:00Z</dcterms:created>
  <dcterms:modified xsi:type="dcterms:W3CDTF">2017-07-12T11:54:56Z</dcterms:modified>
</cp:coreProperties>
</file>