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346" r:id="rId3"/>
    <p:sldId id="348" r:id="rId4"/>
    <p:sldId id="352" r:id="rId5"/>
    <p:sldId id="349" r:id="rId6"/>
    <p:sldId id="347" r:id="rId7"/>
    <p:sldId id="350" r:id="rId8"/>
    <p:sldId id="351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  <a:srgbClr val="FF9999"/>
    <a:srgbClr val="FF66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84" autoAdjust="0"/>
    <p:restoredTop sz="71403" autoAdjust="0"/>
  </p:normalViewPr>
  <p:slideViewPr>
    <p:cSldViewPr>
      <p:cViewPr varScale="1">
        <p:scale>
          <a:sx n="64" d="100"/>
          <a:sy n="64" d="100"/>
        </p:scale>
        <p:origin x="-102" y="-46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7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885" y="177284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802.19-16/1307r3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8748" y="97909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802.19-16/1307r3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78708" y="363379"/>
            <a:ext cx="326679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802.11-17/0835r0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1210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May 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815-00-0000-minutes-of-the-pded-tuesday-evening-meeting.docx" TargetMode="External"/><Relationship Id="rId2" Type="http://schemas.openxmlformats.org/officeDocument/2006/relationships/hyperlink" Target="https://mentor.ieee.org/802.11/dcn/17/11-17-0638-05-0000-pded-ad-hoc-agenda-daejeon-in-may-2017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7/11-17-0834-00-0000-minutes-of-the-thursday-pded-ad-hoc-group-meeting.docx" TargetMode="External"/><Relationship Id="rId4" Type="http://schemas.openxmlformats.org/officeDocument/2006/relationships/hyperlink" Target="https://mentor.ieee.org/802.11/dcn/17/11-17-0823-00-0000-minutes-of-the-pded-wednesday-afternoon-meeting.docx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0634-04-0000-proposed-ls-to-etsi-bran-wrt-802-11-exception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0634-04-0000-proposed-ls-to-etsi-bran-wrt-802-11-exception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IEEE 802.11 PDED 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d 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h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oc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closing report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Daejeon in May 2017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11 May 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2017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694850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i="1" dirty="0" smtClean="0"/>
              <a:t>PDED </a:t>
            </a:r>
            <a:r>
              <a:rPr lang="en-AU" i="1" dirty="0" smtClean="0"/>
              <a:t>ad hoc </a:t>
            </a:r>
            <a:r>
              <a:rPr lang="en-AU" dirty="0" smtClean="0"/>
              <a:t>achieved all its </a:t>
            </a:r>
            <a:r>
              <a:rPr lang="en-AU" dirty="0" smtClean="0"/>
              <a:t>goals in </a:t>
            </a:r>
            <a:r>
              <a:rPr lang="en-AU" dirty="0" smtClean="0"/>
              <a:t>Daejeon in May 2017 … almost!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AU" dirty="0" smtClean="0"/>
              <a:t>IEEE 802.11 PDED achievements in </a:t>
            </a:r>
            <a:r>
              <a:rPr lang="en-AU" dirty="0" smtClean="0"/>
              <a:t>Daejeon in May </a:t>
            </a:r>
            <a:r>
              <a:rPr lang="en-AU" dirty="0" smtClean="0"/>
              <a:t>2017</a:t>
            </a:r>
            <a:br>
              <a:rPr lang="en-AU" dirty="0" smtClean="0"/>
            </a:br>
            <a:r>
              <a:rPr lang="en-AU" dirty="0" smtClean="0"/>
              <a:t>(</a:t>
            </a:r>
            <a:r>
              <a:rPr lang="en-AU" dirty="0" smtClean="0">
                <a:hlinkClick r:id="rId2"/>
              </a:rPr>
              <a:t>agenda</a:t>
            </a:r>
            <a:r>
              <a:rPr lang="en-AU" dirty="0" smtClean="0"/>
              <a:t>, </a:t>
            </a:r>
            <a:r>
              <a:rPr lang="en-AU" dirty="0" smtClean="0"/>
              <a:t>unapproved </a:t>
            </a:r>
            <a:r>
              <a:rPr lang="en-AU" dirty="0" smtClean="0"/>
              <a:t>minutes </a:t>
            </a:r>
            <a:r>
              <a:rPr lang="en-AU" dirty="0" smtClean="0"/>
              <a:t>from</a:t>
            </a:r>
            <a:r>
              <a:rPr lang="en-AU" dirty="0" smtClean="0"/>
              <a:t> </a:t>
            </a:r>
            <a:r>
              <a:rPr lang="en-AU" dirty="0" smtClean="0">
                <a:hlinkClick r:id="rId3"/>
              </a:rPr>
              <a:t>Tue</a:t>
            </a:r>
            <a:r>
              <a:rPr lang="en-AU" dirty="0" smtClean="0"/>
              <a:t>, </a:t>
            </a:r>
            <a:r>
              <a:rPr lang="en-AU" dirty="0" smtClean="0">
                <a:hlinkClick r:id="rId4"/>
              </a:rPr>
              <a:t>Wed </a:t>
            </a:r>
            <a:r>
              <a:rPr lang="en-AU" dirty="0" smtClean="0"/>
              <a:t>&amp; </a:t>
            </a:r>
            <a:r>
              <a:rPr lang="en-AU" dirty="0" smtClean="0">
                <a:hlinkClick r:id="rId5"/>
              </a:rPr>
              <a:t>Thu</a:t>
            </a:r>
            <a:r>
              <a:rPr lang="en-AU" dirty="0" smtClean="0"/>
              <a:t>)</a:t>
            </a:r>
            <a:endParaRPr lang="en-AU" dirty="0" smtClean="0"/>
          </a:p>
          <a:p>
            <a:pPr lvl="1"/>
            <a:r>
              <a:rPr lang="en-AU" dirty="0" smtClean="0">
                <a:solidFill>
                  <a:srgbClr val="00B050"/>
                </a:solidFill>
              </a:rPr>
              <a:t>Reviewed </a:t>
            </a:r>
            <a:r>
              <a:rPr lang="en-AU" dirty="0">
                <a:solidFill>
                  <a:srgbClr val="00B050"/>
                </a:solidFill>
              </a:rPr>
              <a:t>what has happened so far on the PDED </a:t>
            </a:r>
            <a:r>
              <a:rPr lang="en-AU" dirty="0" smtClean="0">
                <a:solidFill>
                  <a:srgbClr val="00B050"/>
                </a:solidFill>
              </a:rPr>
              <a:t>issue</a:t>
            </a:r>
          </a:p>
          <a:p>
            <a:pPr lvl="1"/>
            <a:r>
              <a:rPr lang="en-AU" dirty="0" smtClean="0">
                <a:solidFill>
                  <a:srgbClr val="00B050"/>
                </a:solidFill>
              </a:rPr>
              <a:t>Reviewed draft </a:t>
            </a:r>
            <a:r>
              <a:rPr lang="en-AU" dirty="0">
                <a:solidFill>
                  <a:srgbClr val="00B050"/>
                </a:solidFill>
              </a:rPr>
              <a:t>response from 3GPP RAN1 on the  PDED issue</a:t>
            </a:r>
          </a:p>
          <a:p>
            <a:pPr lvl="2"/>
            <a:r>
              <a:rPr lang="en-AU" dirty="0" smtClean="0">
                <a:solidFill>
                  <a:srgbClr val="00B050"/>
                </a:solidFill>
              </a:rPr>
              <a:t>Official response expected next week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 smtClean="0">
                <a:solidFill>
                  <a:srgbClr val="00B050"/>
                </a:solidFill>
              </a:rPr>
              <a:t>Reviewed </a:t>
            </a:r>
            <a:r>
              <a:rPr lang="en-AU" dirty="0">
                <a:solidFill>
                  <a:srgbClr val="00B050"/>
                </a:solidFill>
              </a:rPr>
              <a:t>activities in 3GPP RAN4 related to </a:t>
            </a:r>
            <a:r>
              <a:rPr lang="en-AU" dirty="0" smtClean="0">
                <a:solidFill>
                  <a:srgbClr val="00B050"/>
                </a:solidFill>
              </a:rPr>
              <a:t>testing</a:t>
            </a:r>
          </a:p>
          <a:p>
            <a:pPr lvl="2"/>
            <a:r>
              <a:rPr lang="en-AU" dirty="0" smtClean="0">
                <a:solidFill>
                  <a:srgbClr val="00B050"/>
                </a:solidFill>
              </a:rPr>
              <a:t>LS to RAN4 approved by WG and sent on Wed </a:t>
            </a:r>
          </a:p>
          <a:p>
            <a:pPr lvl="2"/>
            <a:r>
              <a:rPr lang="en-AU" dirty="0" smtClean="0">
                <a:solidFill>
                  <a:srgbClr val="00B050"/>
                </a:solidFill>
              </a:rPr>
              <a:t>Response possible </a:t>
            </a:r>
            <a:r>
              <a:rPr lang="en-AU" dirty="0">
                <a:solidFill>
                  <a:srgbClr val="00B050"/>
                </a:solidFill>
              </a:rPr>
              <a:t>next </a:t>
            </a:r>
            <a:r>
              <a:rPr lang="en-AU" dirty="0" smtClean="0">
                <a:solidFill>
                  <a:srgbClr val="00B050"/>
                </a:solidFill>
              </a:rPr>
              <a:t>week, but may be later</a:t>
            </a:r>
          </a:p>
          <a:p>
            <a:pPr lvl="1"/>
            <a:r>
              <a:rPr lang="en-AU" dirty="0" smtClean="0">
                <a:solidFill>
                  <a:srgbClr val="00B050"/>
                </a:solidFill>
              </a:rPr>
              <a:t>Considered </a:t>
            </a:r>
            <a:r>
              <a:rPr lang="en-AU" dirty="0">
                <a:solidFill>
                  <a:srgbClr val="00B050"/>
                </a:solidFill>
              </a:rPr>
              <a:t>a LS to ETSI BRAN relating to the revision of EN 301 </a:t>
            </a:r>
            <a:r>
              <a:rPr lang="en-AU" dirty="0" smtClean="0">
                <a:solidFill>
                  <a:srgbClr val="00B050"/>
                </a:solidFill>
              </a:rPr>
              <a:t>893</a:t>
            </a:r>
          </a:p>
          <a:p>
            <a:pPr lvl="2"/>
            <a:r>
              <a:rPr lang="en-AU" dirty="0" smtClean="0">
                <a:solidFill>
                  <a:srgbClr val="00B050"/>
                </a:solidFill>
              </a:rPr>
              <a:t>LS to ETSI BRAN approved by ad hoc; consideration by WG today</a:t>
            </a:r>
          </a:p>
          <a:p>
            <a:pPr lvl="2"/>
            <a:r>
              <a:rPr lang="en-AU" dirty="0" smtClean="0">
                <a:solidFill>
                  <a:srgbClr val="00B050"/>
                </a:solidFill>
              </a:rPr>
              <a:t>Response possible in July, but may be later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 smtClean="0">
                <a:solidFill>
                  <a:srgbClr val="FF0000"/>
                </a:solidFill>
              </a:rPr>
              <a:t>Discussed </a:t>
            </a:r>
            <a:r>
              <a:rPr lang="en-AU" dirty="0" smtClean="0">
                <a:solidFill>
                  <a:srgbClr val="FF0000"/>
                </a:solidFill>
              </a:rPr>
              <a:t>future of ad </a:t>
            </a:r>
            <a:r>
              <a:rPr lang="en-AU" dirty="0" smtClean="0">
                <a:solidFill>
                  <a:srgbClr val="FF0000"/>
                </a:solidFill>
              </a:rPr>
              <a:t>hoc</a:t>
            </a:r>
          </a:p>
          <a:p>
            <a:pPr lvl="2"/>
            <a:r>
              <a:rPr lang="en-AU" dirty="0" smtClean="0">
                <a:solidFill>
                  <a:srgbClr val="FF0000"/>
                </a:solidFill>
              </a:rPr>
              <a:t>Did not achieve consensus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51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i="1" dirty="0" smtClean="0"/>
              <a:t>PDED ad hoc</a:t>
            </a:r>
            <a:r>
              <a:rPr lang="en-AU" i="1" dirty="0" smtClean="0"/>
              <a:t> </a:t>
            </a:r>
            <a:r>
              <a:rPr lang="en-AU" dirty="0" smtClean="0"/>
              <a:t>approved a LS to ETSI BRAN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PDED m</a:t>
            </a:r>
            <a:r>
              <a:rPr lang="en-AU" dirty="0" smtClean="0"/>
              <a:t>otion</a:t>
            </a:r>
          </a:p>
          <a:p>
            <a:pPr lvl="1"/>
            <a:r>
              <a:rPr lang="en-AU" i="1" dirty="0" smtClean="0"/>
              <a:t>The IEEE 802.11 PDED ad hoc recommends that a LS using the text contained in </a:t>
            </a:r>
            <a:r>
              <a:rPr lang="en-AU" i="1" dirty="0" smtClean="0">
                <a:hlinkClick r:id="rId2"/>
              </a:rPr>
              <a:t>11-17-0634-04</a:t>
            </a:r>
            <a:r>
              <a:rPr lang="en-AU" i="1" dirty="0" smtClean="0"/>
              <a:t> be sent to ETSI BRAN after 6 June 2017 and before 17 June 2017 </a:t>
            </a:r>
          </a:p>
          <a:p>
            <a:pPr lvl="1"/>
            <a:r>
              <a:rPr lang="en-AU" dirty="0" smtClean="0"/>
              <a:t>Moved: Rich Kennedy</a:t>
            </a:r>
          </a:p>
          <a:p>
            <a:pPr lvl="1"/>
            <a:r>
              <a:rPr lang="en-AU" dirty="0" smtClean="0"/>
              <a:t>Seconded: Vinko Erceg</a:t>
            </a:r>
          </a:p>
          <a:p>
            <a:pPr lvl="1"/>
            <a:r>
              <a:rPr lang="en-AU" dirty="0" smtClean="0"/>
              <a:t>Result: 14/1/3 (approved)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505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802.11 WG will consider a LS to ETSI BRAN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WG m</a:t>
            </a:r>
            <a:r>
              <a:rPr lang="en-AU" dirty="0" smtClean="0"/>
              <a:t>otion</a:t>
            </a:r>
          </a:p>
          <a:p>
            <a:pPr lvl="1"/>
            <a:r>
              <a:rPr lang="en-AU" i="1" dirty="0" smtClean="0"/>
              <a:t>The IEEE 802.11 WG approves a LS using the text contained in </a:t>
            </a:r>
            <a:r>
              <a:rPr lang="en-AU" i="1" dirty="0" smtClean="0">
                <a:hlinkClick r:id="rId2"/>
              </a:rPr>
              <a:t>11-17-0634-04</a:t>
            </a:r>
            <a:r>
              <a:rPr lang="en-AU" i="1" dirty="0" smtClean="0"/>
              <a:t> be sent to ETSI BRAN after 6 June 2017 and before 17 June 2017 </a:t>
            </a:r>
          </a:p>
          <a:p>
            <a:pPr lvl="1"/>
            <a:r>
              <a:rPr lang="en-AU" dirty="0" smtClean="0"/>
              <a:t>Moved:</a:t>
            </a:r>
          </a:p>
          <a:p>
            <a:pPr lvl="1"/>
            <a:r>
              <a:rPr lang="en-AU" dirty="0" smtClean="0"/>
              <a:t>Seconded: </a:t>
            </a:r>
          </a:p>
          <a:p>
            <a:pPr lvl="1"/>
            <a:r>
              <a:rPr lang="en-AU" dirty="0" smtClean="0"/>
              <a:t>Result:</a:t>
            </a:r>
          </a:p>
          <a:p>
            <a:pPr lvl="1"/>
            <a:r>
              <a:rPr lang="en-AU" dirty="0" smtClean="0"/>
              <a:t>Note: this LS needs to be approved by the 802 EC on 6 June, but needs to be submitted to ETSI BRAN by 19 June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626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i="1" dirty="0" smtClean="0"/>
              <a:t>PDED ad hoc </a:t>
            </a:r>
            <a:r>
              <a:rPr lang="en-AU" dirty="0" smtClean="0"/>
              <a:t>still has outstanding work to complete into the future …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</a:t>
            </a:r>
            <a:r>
              <a:rPr lang="en-AU" i="1" dirty="0" smtClean="0"/>
              <a:t>PDED ad hoc </a:t>
            </a:r>
            <a:r>
              <a:rPr lang="en-AU" dirty="0" smtClean="0"/>
              <a:t>has been the forum for discussions about sharing of 802.11 (using PDED) with other technologies (</a:t>
            </a:r>
            <a:r>
              <a:rPr lang="en-AU" dirty="0" err="1" smtClean="0"/>
              <a:t>eg</a:t>
            </a:r>
            <a:r>
              <a:rPr lang="en-AU" dirty="0" smtClean="0"/>
              <a:t> LAA) in the 5GHz band</a:t>
            </a:r>
          </a:p>
          <a:p>
            <a:pPr lvl="1"/>
            <a:r>
              <a:rPr lang="en-AU" dirty="0" smtClean="0"/>
              <a:t>The general goal has been to ensure that all technologies operating in and sharing the 5GHz band do so in a “fair” manner </a:t>
            </a:r>
          </a:p>
          <a:p>
            <a:pPr lvl="1"/>
            <a:r>
              <a:rPr lang="en-AU" dirty="0" smtClean="0"/>
              <a:t>Unfortunately, It is not yet clear 802.11 will operate in an environment in which the performance of 802.11 equipment does not regress</a:t>
            </a:r>
          </a:p>
          <a:p>
            <a:pPr lvl="2"/>
            <a:r>
              <a:rPr lang="en-AU" dirty="0" smtClean="0"/>
              <a:t>New 802.11ac gear may perform worse than old 802.11ac gear</a:t>
            </a:r>
          </a:p>
          <a:p>
            <a:pPr lvl="2"/>
            <a:r>
              <a:rPr lang="en-AU" dirty="0" smtClean="0"/>
              <a:t>Next gen 802.11ax gear may perform worse than old/new 802.11ac gear</a:t>
            </a:r>
          </a:p>
          <a:p>
            <a:pPr lvl="1"/>
            <a:r>
              <a:rPr lang="en-AU" dirty="0" smtClean="0"/>
              <a:t>To ensure 802.11 can continue to get better, there is important work outstanding for the </a:t>
            </a:r>
            <a:r>
              <a:rPr lang="en-AU" i="1" dirty="0" smtClean="0"/>
              <a:t>PDED ad hoc</a:t>
            </a:r>
          </a:p>
          <a:p>
            <a:pPr lvl="2"/>
            <a:r>
              <a:rPr lang="en-AU" dirty="0" smtClean="0"/>
              <a:t>A LS response from 3GPP RAN1 on PDED issues</a:t>
            </a:r>
          </a:p>
          <a:p>
            <a:pPr lvl="2"/>
            <a:r>
              <a:rPr lang="en-AU" dirty="0" smtClean="0"/>
              <a:t>A LS response from 3GPP RAN4 on testing mechanisms</a:t>
            </a:r>
          </a:p>
          <a:p>
            <a:pPr lvl="2"/>
            <a:r>
              <a:rPr lang="en-AU" dirty="0" smtClean="0"/>
              <a:t>A LS from ETSI BRAN related to EN 301 893</a:t>
            </a:r>
          </a:p>
          <a:p>
            <a:pPr lvl="2"/>
            <a:r>
              <a:rPr lang="en-AU" dirty="0" smtClean="0"/>
              <a:t>Discussions and future work  on topics underlying all of these LS exchanges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208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1066800"/>
          </a:xfrm>
        </p:spPr>
        <p:txBody>
          <a:bodyPr/>
          <a:lstStyle/>
          <a:p>
            <a:r>
              <a:rPr lang="en-AU" dirty="0" smtClean="0"/>
              <a:t>… but does not have consensus on the appropriate structure in which to operate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</a:t>
            </a:r>
            <a:r>
              <a:rPr lang="en-AU" i="1" dirty="0" smtClean="0"/>
              <a:t>PDED ad </a:t>
            </a:r>
            <a:r>
              <a:rPr lang="en-AU" i="1" dirty="0" smtClean="0"/>
              <a:t>hoc</a:t>
            </a:r>
            <a:r>
              <a:rPr lang="en-AU" dirty="0" smtClean="0"/>
              <a:t> discussed the request of the WG Chair on </a:t>
            </a:r>
            <a:r>
              <a:rPr lang="en-AU" dirty="0" smtClean="0"/>
              <a:t>whether it should continue as </a:t>
            </a:r>
            <a:r>
              <a:rPr lang="en-AU" dirty="0"/>
              <a:t>a Standing Committee rather </a:t>
            </a:r>
            <a:r>
              <a:rPr lang="en-AU" dirty="0" smtClean="0"/>
              <a:t>than an ad hoc</a:t>
            </a:r>
          </a:p>
          <a:p>
            <a:pPr lvl="1"/>
            <a:r>
              <a:rPr lang="en-AU" dirty="0" smtClean="0"/>
              <a:t>The </a:t>
            </a:r>
            <a:r>
              <a:rPr lang="en-AU" i="1" dirty="0" smtClean="0"/>
              <a:t>PDED ad hoc</a:t>
            </a:r>
            <a:r>
              <a:rPr lang="en-AU" dirty="0" smtClean="0"/>
              <a:t> considered a motion to recommend that it become a Standing Committee, but the motion failed 7/4/2</a:t>
            </a:r>
          </a:p>
          <a:p>
            <a:pPr lvl="1"/>
            <a:r>
              <a:rPr lang="en-AU" dirty="0" smtClean="0"/>
              <a:t>Discussion after the motion suggest that of the “no” voters</a:t>
            </a:r>
          </a:p>
          <a:p>
            <a:pPr lvl="2"/>
            <a:r>
              <a:rPr lang="en-AU" dirty="0" smtClean="0"/>
              <a:t>One wanted the work to occur in IEEE 802.19</a:t>
            </a:r>
          </a:p>
          <a:p>
            <a:pPr lvl="3"/>
            <a:r>
              <a:rPr lang="en-AU" dirty="0" smtClean="0"/>
              <a:t>Doubt was expressed by others as to whether it was within the scope of 802.19</a:t>
            </a:r>
          </a:p>
          <a:p>
            <a:pPr lvl="2"/>
            <a:r>
              <a:rPr lang="en-AU" dirty="0" smtClean="0"/>
              <a:t>One or two wanted the work to continue in the ad hoc</a:t>
            </a:r>
          </a:p>
          <a:p>
            <a:pPr lvl="2"/>
            <a:r>
              <a:rPr lang="en-AU" dirty="0" smtClean="0"/>
              <a:t>The other person did not articulate an opinion</a:t>
            </a:r>
          </a:p>
          <a:p>
            <a:pPr lvl="1"/>
            <a:r>
              <a:rPr lang="en-AU" dirty="0" smtClean="0"/>
              <a:t>This suggests broad consensus that there is work to be done, but some disagreement in what structure</a:t>
            </a:r>
          </a:p>
          <a:p>
            <a:pPr lvl="1"/>
            <a:r>
              <a:rPr lang="en-AU" dirty="0" smtClean="0"/>
              <a:t>Hopefully a question of the “right structure” will not get in the way of people doing work to the benefit of 802.11</a:t>
            </a:r>
            <a:endParaRPr lang="en-AU" dirty="0" smtClean="0"/>
          </a:p>
          <a:p>
            <a:pPr lvl="2"/>
            <a:endParaRPr lang="en-AU" i="1" dirty="0"/>
          </a:p>
          <a:p>
            <a:pPr lvl="2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034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question of the future of the </a:t>
            </a:r>
            <a:r>
              <a:rPr lang="en-AU" i="1" dirty="0" smtClean="0"/>
              <a:t>PDED ad hoc </a:t>
            </a:r>
            <a:r>
              <a:rPr lang="en-AU" dirty="0" smtClean="0"/>
              <a:t>is now up to the 802.11 WG Chair and the 802.11 WG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b="1" dirty="0" smtClean="0"/>
              <a:t>Op 1: continue the </a:t>
            </a:r>
            <a:r>
              <a:rPr lang="en-AU" b="1" i="1" dirty="0" smtClean="0"/>
              <a:t>PDED ad hoc </a:t>
            </a:r>
          </a:p>
          <a:p>
            <a:pPr lvl="2"/>
            <a:r>
              <a:rPr lang="en-AU" dirty="0" smtClean="0"/>
              <a:t>This is the status quo</a:t>
            </a:r>
          </a:p>
          <a:p>
            <a:pPr lvl="2"/>
            <a:r>
              <a:rPr lang="en-AU" dirty="0" smtClean="0"/>
              <a:t>It might make sense to close the ad hoc by default at the end of the Nov 2017 plenary unless there is a WG decision to do otherwise</a:t>
            </a:r>
          </a:p>
          <a:p>
            <a:pPr lvl="2"/>
            <a:r>
              <a:rPr lang="en-AU" dirty="0" smtClean="0"/>
              <a:t>This option is within the authority of the WG Chair</a:t>
            </a:r>
          </a:p>
          <a:p>
            <a:pPr lvl="1"/>
            <a:r>
              <a:rPr lang="en-AU" b="1" dirty="0" smtClean="0"/>
              <a:t>Op 2: approve the transition of the </a:t>
            </a:r>
            <a:r>
              <a:rPr lang="en-AU" b="1" i="1" dirty="0" smtClean="0"/>
              <a:t>PDED ad hoc </a:t>
            </a:r>
            <a:r>
              <a:rPr lang="en-AU" b="1" dirty="0" smtClean="0"/>
              <a:t>to a SC structure</a:t>
            </a:r>
          </a:p>
          <a:p>
            <a:pPr lvl="2"/>
            <a:r>
              <a:rPr lang="en-AU" dirty="0" smtClean="0"/>
              <a:t>This will not change the work …</a:t>
            </a:r>
          </a:p>
          <a:p>
            <a:pPr lvl="2"/>
            <a:r>
              <a:rPr lang="en-AU" dirty="0" smtClean="0"/>
              <a:t>… but will change the formalities</a:t>
            </a:r>
          </a:p>
          <a:p>
            <a:pPr lvl="2"/>
            <a:r>
              <a:rPr lang="en-AU" dirty="0" smtClean="0"/>
              <a:t>This option requires a WG motion</a:t>
            </a:r>
          </a:p>
          <a:p>
            <a:pPr lvl="1"/>
            <a:r>
              <a:rPr lang="en-AU" b="1" dirty="0" smtClean="0"/>
              <a:t>Op 3: shut down the </a:t>
            </a:r>
            <a:r>
              <a:rPr lang="en-AU" b="1" i="1" dirty="0" smtClean="0"/>
              <a:t>PDED ad hoc</a:t>
            </a:r>
          </a:p>
          <a:p>
            <a:pPr lvl="2"/>
            <a:r>
              <a:rPr lang="en-AU" dirty="0" smtClean="0"/>
              <a:t>The work would probably end up in IEEE 802.19 WG …</a:t>
            </a:r>
          </a:p>
          <a:p>
            <a:pPr lvl="2"/>
            <a:r>
              <a:rPr lang="en-AU" dirty="0" smtClean="0"/>
              <a:t>… despite it being fundamentally an IEEE 802.11 WG issue </a:t>
            </a:r>
          </a:p>
          <a:p>
            <a:pPr lvl="2"/>
            <a:r>
              <a:rPr lang="en-AU" dirty="0"/>
              <a:t>This option is within the authority of the WG </a:t>
            </a:r>
            <a:r>
              <a:rPr lang="en-AU" dirty="0" smtClean="0"/>
              <a:t>Chair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08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802.11 WG could consider a motion to transition the </a:t>
            </a:r>
            <a:r>
              <a:rPr lang="en-AU" i="1" dirty="0" smtClean="0"/>
              <a:t>PDED ad hoc </a:t>
            </a:r>
            <a:r>
              <a:rPr lang="en-AU" dirty="0" smtClean="0"/>
              <a:t>to a </a:t>
            </a:r>
            <a:r>
              <a:rPr lang="en-AU" i="1" dirty="0" smtClean="0"/>
              <a:t>Coexistence SC</a:t>
            </a:r>
            <a:endParaRPr lang="en-AU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Possible WG motion</a:t>
            </a:r>
            <a:endParaRPr lang="en-AU" dirty="0"/>
          </a:p>
          <a:p>
            <a:pPr lvl="1"/>
            <a:r>
              <a:rPr lang="en-AU" i="1" dirty="0" smtClean="0"/>
              <a:t>The IEEE </a:t>
            </a:r>
            <a:r>
              <a:rPr lang="en-AU" i="1" dirty="0"/>
              <a:t>802.11 </a:t>
            </a:r>
            <a:r>
              <a:rPr lang="en-AU" i="1" dirty="0" smtClean="0"/>
              <a:t>WG approves transitioning the PDED ad hoc to the Coexistence Standing Committee with scope  </a:t>
            </a:r>
            <a:endParaRPr lang="en-AU" i="1" dirty="0"/>
          </a:p>
          <a:p>
            <a:pPr lvl="2"/>
            <a:r>
              <a:rPr lang="en-AU" i="1" dirty="0"/>
              <a:t>Discuss the use of PD, ED or other </a:t>
            </a:r>
            <a:r>
              <a:rPr lang="en-AU" i="1" dirty="0" smtClean="0"/>
              <a:t>coexistence </a:t>
            </a:r>
            <a:r>
              <a:rPr lang="en-AU" i="1" dirty="0"/>
              <a:t>mechanisms with the goal of promoting “</a:t>
            </a:r>
            <a:r>
              <a:rPr lang="en-AU" i="1" dirty="0" smtClean="0"/>
              <a:t>fair access” to unlicensed spectrum for all technologies including  IEEE 802.11</a:t>
            </a:r>
            <a:endParaRPr lang="en-AU" i="1" dirty="0"/>
          </a:p>
          <a:p>
            <a:pPr lvl="2"/>
            <a:r>
              <a:rPr lang="en-AU" i="1" dirty="0" smtClean="0"/>
              <a:t>Promote </a:t>
            </a:r>
            <a:r>
              <a:rPr lang="en-AU" i="1" dirty="0"/>
              <a:t>an environment that </a:t>
            </a:r>
            <a:r>
              <a:rPr lang="en-AU" i="1" dirty="0" smtClean="0"/>
              <a:t>enables </a:t>
            </a:r>
            <a:r>
              <a:rPr lang="en-AU" i="1" dirty="0"/>
              <a:t>IEEE 802.11ax </a:t>
            </a:r>
            <a:r>
              <a:rPr lang="en-AU" i="1" dirty="0" smtClean="0"/>
              <a:t>to have “fair </a:t>
            </a:r>
            <a:r>
              <a:rPr lang="en-AU" i="1" dirty="0"/>
              <a:t>access” to global unlicensed spectrum </a:t>
            </a:r>
            <a:r>
              <a:rPr lang="en-AU" i="1" dirty="0" smtClean="0"/>
              <a:t>in the 5GHz band</a:t>
            </a:r>
            <a:endParaRPr lang="en-AU" i="1" dirty="0"/>
          </a:p>
          <a:p>
            <a:pPr lvl="1"/>
            <a:r>
              <a:rPr lang="en-AU" dirty="0" smtClean="0"/>
              <a:t>Moved:</a:t>
            </a:r>
            <a:endParaRPr lang="en-AU" dirty="0"/>
          </a:p>
          <a:p>
            <a:pPr lvl="1"/>
            <a:r>
              <a:rPr lang="en-AU" dirty="0" smtClean="0"/>
              <a:t>Seconded:</a:t>
            </a:r>
          </a:p>
          <a:p>
            <a:pPr lvl="1"/>
            <a:r>
              <a:rPr lang="en-AU" dirty="0" smtClean="0"/>
              <a:t>Result: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10122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810</Words>
  <Application>Microsoft Office PowerPoint</Application>
  <PresentationFormat>On-screen Show (4:3)</PresentationFormat>
  <Paragraphs>100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802-11-Submission</vt:lpstr>
      <vt:lpstr>IEEE 802.11 PDED ad hoc closing report in Daejeon in May 2017</vt:lpstr>
      <vt:lpstr>The PDED ad hoc achieved all its goals in Daejeon in May 2017 … almost!</vt:lpstr>
      <vt:lpstr>The PDED ad hoc approved a LS to ETSI BRAN</vt:lpstr>
      <vt:lpstr>The 802.11 WG will consider a LS to ETSI BRAN</vt:lpstr>
      <vt:lpstr>The PDED ad hoc still has outstanding work to complete into the future …</vt:lpstr>
      <vt:lpstr>… but does not have consensus on the appropriate structure in which to operate </vt:lpstr>
      <vt:lpstr>The question of the future of the PDED ad hoc is now up to the 802.11 WG Chair and the 802.11 WG</vt:lpstr>
      <vt:lpstr>The 802.11 WG could consider a motion to transition the PDED ad hoc to a Coexistence SC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2017-05-11T08:31:56Z</dcterms:modified>
</cp:coreProperties>
</file>