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1" d="100"/>
          <a:sy n="61" d="100"/>
        </p:scale>
        <p:origin x="14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802.11-17/0832r0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99-06-00ax-tgax-march-2017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May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May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May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572000"/>
          </a:xfrm>
        </p:spPr>
        <p:txBody>
          <a:bodyPr/>
          <a:lstStyle/>
          <a:p>
            <a:r>
              <a:rPr lang="en-CA" dirty="0" smtClean="0"/>
              <a:t>Continued</a:t>
            </a:r>
            <a:r>
              <a:rPr lang="en-CA" dirty="0"/>
              <a:t> </a:t>
            </a:r>
            <a:r>
              <a:rPr lang="en-CA" dirty="0" smtClean="0"/>
              <a:t>with the comment resolution on draft D1.0.</a:t>
            </a:r>
          </a:p>
          <a:p>
            <a:pPr lvl="1"/>
            <a:r>
              <a:rPr lang="en-CA" dirty="0" smtClean="0"/>
              <a:t>Good progress during the ad hoc meeting and this meeting.</a:t>
            </a:r>
          </a:p>
          <a:p>
            <a:pPr lvl="1"/>
            <a:r>
              <a:rPr lang="en-CA" dirty="0" smtClean="0"/>
              <a:t>Resolutions of over 900 comments were approved.</a:t>
            </a:r>
          </a:p>
          <a:p>
            <a:pPr lvl="1"/>
            <a:r>
              <a:rPr lang="en-CA" dirty="0" smtClean="0"/>
              <a:t>The TG Editor is planning to produce draft D1.3 based on resolved comments</a:t>
            </a:r>
          </a:p>
          <a:p>
            <a:r>
              <a:rPr lang="en-CA" dirty="0" smtClean="0"/>
              <a:t>Discussed the need to produce a reference waveform generator similar to that for HT and VHT – looking for volunteers</a:t>
            </a:r>
            <a:endParaRPr lang="en-CA" dirty="0" smtClean="0"/>
          </a:p>
          <a:p>
            <a:r>
              <a:rPr lang="en-CA" dirty="0" smtClean="0"/>
              <a:t>No ad hoc meeting is planned for June/July.</a:t>
            </a:r>
          </a:p>
          <a:p>
            <a:pPr lvl="1"/>
            <a:r>
              <a:rPr lang="en-CA" dirty="0" smtClean="0"/>
              <a:t>Increase the frequency of the TG calls during the week of June 26</a:t>
            </a:r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mentor.ieee.org/802.11/dcn/17/11-17-0555-05-00ax-tgax-may-2017-meeting-agenda.pptx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2017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with the resolution of comments on draft D1.0</a:t>
            </a:r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u="sng" dirty="0">
                <a:solidFill>
                  <a:srgbClr val="00B050"/>
                </a:solidFill>
              </a:rPr>
              <a:t>Already Approved (please don’t delete)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May 25			10:00 – 12:00 ET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May 18			20:00 – 22:00 ET</a:t>
            </a:r>
          </a:p>
          <a:p>
            <a:endParaRPr lang="en-US" altLang="en-US" dirty="0"/>
          </a:p>
          <a:p>
            <a:r>
              <a:rPr lang="en-US" altLang="en-US" u="sng" dirty="0"/>
              <a:t>New Set of </a:t>
            </a:r>
            <a:r>
              <a:rPr lang="en-US" altLang="en-US" u="sng" dirty="0" err="1"/>
              <a:t>Telecons</a:t>
            </a:r>
            <a:r>
              <a:rPr lang="en-US" altLang="en-US" u="sng" dirty="0"/>
              <a:t>:</a:t>
            </a:r>
          </a:p>
          <a:p>
            <a:r>
              <a:rPr lang="en-US" dirty="0"/>
              <a:t>June 1 , June 15, June 26, June </a:t>
            </a:r>
            <a:r>
              <a:rPr lang="en-US" dirty="0" smtClean="0"/>
              <a:t>28 </a:t>
            </a:r>
            <a:r>
              <a:rPr lang="en-US" dirty="0"/>
              <a:t>	20:00 – 22:00 ET</a:t>
            </a:r>
          </a:p>
          <a:p>
            <a:r>
              <a:rPr lang="en-US" dirty="0"/>
              <a:t>June 8, June 22, June 27, June 29, July 20	10:00 – 12:00 ET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2637</TotalTime>
  <Words>259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May 2017 Closing Report</vt:lpstr>
      <vt:lpstr>Abstract</vt:lpstr>
      <vt:lpstr>Work Completed</vt:lpstr>
      <vt:lpstr>July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375</cp:revision>
  <cp:lastPrinted>1998-02-10T13:28:06Z</cp:lastPrinted>
  <dcterms:created xsi:type="dcterms:W3CDTF">2008-11-13T20:03:38Z</dcterms:created>
  <dcterms:modified xsi:type="dcterms:W3CDTF">2017-05-11T06:52:06Z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