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8"/>
  </p:notesMasterIdLst>
  <p:handoutMasterIdLst>
    <p:handoutMasterId r:id="rId9"/>
  </p:handoutMasterIdLst>
  <p:sldIdLst>
    <p:sldId id="269" r:id="rId3"/>
    <p:sldId id="257" r:id="rId4"/>
    <p:sldId id="283" r:id="rId5"/>
    <p:sldId id="273" r:id="rId6"/>
    <p:sldId id="272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8" autoAdjust="0"/>
    <p:restoredTop sz="86380" autoAdjust="0"/>
  </p:normalViewPr>
  <p:slideViewPr>
    <p:cSldViewPr>
      <p:cViewPr varScale="1">
        <p:scale>
          <a:sx n="61" d="100"/>
          <a:sy n="61" d="100"/>
        </p:scale>
        <p:origin x="148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(Samsung)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0FE0FD1-4DD9-4FB0-9C7C-C209A0639D2E}" type="slidenum">
              <a:rPr lang="en-US" smtClean="0"/>
              <a:pPr/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802.11-11/0xxxr0</a:t>
            </a:r>
          </a:p>
        </p:txBody>
      </p:sp>
      <p:sp>
        <p:nvSpPr>
          <p:cNvPr id="17413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2011</a:t>
            </a:r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3F56AF8-3022-4909-9742-70455232F6CE}" type="slidenum">
              <a:rPr lang="en-US" smtClean="0"/>
              <a:pPr/>
              <a:t>5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27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968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802.11-17/0832r0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199-06-00ax-tgax-march-2017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US" altLang="zh-CN" smtClean="0"/>
              <a:t>May 2017</a:t>
            </a:r>
            <a:endParaRPr lang="en-US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May 2017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2017-05-11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3" name="Document" r:id="rId5" imgW="8610834" imgH="2617202" progId="Word.Document.8">
                  <p:embed/>
                </p:oleObj>
              </mc:Choice>
              <mc:Fallback>
                <p:oleObj name="Document" r:id="rId5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2017</a:t>
            </a:r>
            <a:endParaRPr lang="en-US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 smtClean="0"/>
              <a:t>This document is the closing report for the TGax for the May 2017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 Completed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572000"/>
          </a:xfrm>
        </p:spPr>
        <p:txBody>
          <a:bodyPr/>
          <a:lstStyle/>
          <a:p>
            <a:r>
              <a:rPr lang="en-CA" dirty="0" smtClean="0"/>
              <a:t>Continued</a:t>
            </a:r>
            <a:r>
              <a:rPr lang="en-CA" dirty="0"/>
              <a:t> </a:t>
            </a:r>
            <a:r>
              <a:rPr lang="en-CA" dirty="0" smtClean="0"/>
              <a:t>with the comment resolution on draft D1.0.</a:t>
            </a:r>
          </a:p>
          <a:p>
            <a:pPr lvl="1"/>
            <a:r>
              <a:rPr lang="en-CA" dirty="0" smtClean="0"/>
              <a:t>Good progress during the ad hoc meeting and this meeting.</a:t>
            </a:r>
          </a:p>
          <a:p>
            <a:pPr lvl="1"/>
            <a:r>
              <a:rPr lang="en-CA" dirty="0" smtClean="0"/>
              <a:t>Resolutions of over 900 comments were approved.</a:t>
            </a:r>
          </a:p>
          <a:p>
            <a:pPr lvl="1"/>
            <a:r>
              <a:rPr lang="en-CA" dirty="0" smtClean="0"/>
              <a:t>The TG Editor is planning to produce draft D1.3 based on resolved comments</a:t>
            </a:r>
          </a:p>
          <a:p>
            <a:r>
              <a:rPr lang="en-CA" dirty="0" smtClean="0"/>
              <a:t>Discussed the need to produce a reference waveform generator similar to that for HT and VHT – looking for volunteers</a:t>
            </a:r>
            <a:endParaRPr lang="en-CA" dirty="0" smtClean="0"/>
          </a:p>
          <a:p>
            <a:r>
              <a:rPr lang="en-CA" dirty="0" smtClean="0"/>
              <a:t>No ad hoc meeting is planned for June/July.</a:t>
            </a:r>
          </a:p>
          <a:p>
            <a:pPr lvl="1"/>
            <a:r>
              <a:rPr lang="en-CA" dirty="0" smtClean="0"/>
              <a:t>Increase the frequency of the TG calls during the week of June 26</a:t>
            </a:r>
          </a:p>
          <a:p>
            <a:r>
              <a:rPr lang="en-CA" sz="2000" dirty="0" smtClean="0"/>
              <a:t>The agenda is available at</a:t>
            </a:r>
            <a:r>
              <a:rPr lang="en-CA" sz="2000" dirty="0"/>
              <a:t>: </a:t>
            </a:r>
            <a:r>
              <a:rPr lang="en-CA" sz="2000" dirty="0">
                <a:hlinkClick r:id="rId3"/>
              </a:rPr>
              <a:t>https://</a:t>
            </a:r>
            <a:r>
              <a:rPr lang="en-CA" sz="2000" dirty="0" smtClean="0">
                <a:hlinkClick r:id="rId3"/>
              </a:rPr>
              <a:t>mentor.ieee.org/802.11/dcn/17/11-17-0555-05-00ax-tgax-may-2017-meeting-agenda.pptx</a:t>
            </a:r>
            <a:r>
              <a:rPr lang="en-CA" sz="2000" dirty="0" smtClean="0"/>
              <a:t> </a:t>
            </a:r>
            <a:endParaRPr lang="en-CA" sz="2000" dirty="0" smtClean="0"/>
          </a:p>
          <a:p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May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2017</a:t>
            </a:r>
            <a:endParaRPr lang="en-US" smtClean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49BA8DF-A3A2-4703-BC17-810D8C76635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July 2017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r>
              <a:rPr lang="en-US" sz="2800" dirty="0" smtClean="0"/>
              <a:t>Continue with the resolution of comments on draft D1.0</a:t>
            </a:r>
            <a:endParaRPr lang="en-US" sz="2800" dirty="0"/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CN" smtClean="0"/>
              <a:t>May 2017</a:t>
            </a:r>
            <a:endParaRPr lang="en-US" smtClean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Osama Aboul-Magd (Huawei Technologies)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551A2B01-A9EA-4D94-9D85-A4DD5FB050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Conference Call Times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u="sng" dirty="0">
                <a:solidFill>
                  <a:srgbClr val="00B050"/>
                </a:solidFill>
              </a:rPr>
              <a:t>Already Approved (please don’t delete)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May 25			10:00 – 12:00 ET</a:t>
            </a:r>
          </a:p>
          <a:p>
            <a:r>
              <a:rPr lang="en-US" altLang="en-US" dirty="0">
                <a:solidFill>
                  <a:srgbClr val="00B050"/>
                </a:solidFill>
              </a:rPr>
              <a:t>May 18			20:00 – 22:00 ET</a:t>
            </a:r>
          </a:p>
          <a:p>
            <a:endParaRPr lang="en-US" altLang="en-US" dirty="0"/>
          </a:p>
          <a:p>
            <a:r>
              <a:rPr lang="en-US" altLang="en-US" u="sng" dirty="0"/>
              <a:t>New Set of </a:t>
            </a:r>
            <a:r>
              <a:rPr lang="en-US" altLang="en-US" u="sng" dirty="0" err="1"/>
              <a:t>Telecons</a:t>
            </a:r>
            <a:r>
              <a:rPr lang="en-US" altLang="en-US" u="sng" dirty="0"/>
              <a:t>:</a:t>
            </a:r>
          </a:p>
          <a:p>
            <a:r>
              <a:rPr lang="en-US" dirty="0"/>
              <a:t>June 1 , June 15, June 26, June </a:t>
            </a:r>
            <a:r>
              <a:rPr lang="en-US" dirty="0" smtClean="0"/>
              <a:t>28 </a:t>
            </a:r>
            <a:r>
              <a:rPr lang="en-US" dirty="0"/>
              <a:t>	20:00 – 22:00 ET</a:t>
            </a:r>
          </a:p>
          <a:p>
            <a:r>
              <a:rPr lang="en-US" dirty="0"/>
              <a:t>June 8, June 22, June 27, June 29, July 20	10:00 – 12:00 ET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2637</TotalTime>
  <Words>259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宋体</vt:lpstr>
      <vt:lpstr>Arial</vt:lpstr>
      <vt:lpstr>Calibri</vt:lpstr>
      <vt:lpstr>Times New Roman</vt:lpstr>
      <vt:lpstr>802-11-Submission</vt:lpstr>
      <vt:lpstr>Custom Design</vt:lpstr>
      <vt:lpstr>Document</vt:lpstr>
      <vt:lpstr>TGax May 2017 Closing Report</vt:lpstr>
      <vt:lpstr>Abstract</vt:lpstr>
      <vt:lpstr>Work Completed</vt:lpstr>
      <vt:lpstr>July 2017 Goals</vt:lpstr>
      <vt:lpstr>Conference Call Times</vt:lpstr>
    </vt:vector>
  </TitlesOfParts>
  <Company>Nortel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AboulMagd</cp:lastModifiedBy>
  <cp:revision>375</cp:revision>
  <cp:lastPrinted>1998-02-10T13:28:06Z</cp:lastPrinted>
  <dcterms:created xsi:type="dcterms:W3CDTF">2008-11-13T20:03:38Z</dcterms:created>
  <dcterms:modified xsi:type="dcterms:W3CDTF">2017-05-11T06:52:06Z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