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7" r:id="rId2"/>
    <p:sldId id="268" r:id="rId3"/>
    <p:sldId id="265" r:id="rId4"/>
    <p:sldId id="269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8" d="100"/>
          <a:sy n="78" d="100"/>
        </p:scale>
        <p:origin x="996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doc.: IEEE 802.11-17/0507r0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802.11-17/0507r0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12573" y="297657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802.11-17/0830r1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574-01-AANI-draft-ls-from-802-11-to-3gpp-sa-requesting-status-and-information-on-wlan-integration-in-3gpp-nextgen-system.docx" TargetMode="External"/><Relationship Id="rId2" Type="http://schemas.openxmlformats.org/officeDocument/2006/relationships/hyperlink" Target="https://mentor.ieee.org/802.11/dcn/17/11-17-0378-01-AANI-reply-ls-to-reply-ls-from-3gpp-ran2-on-estimated-throughput-11-17-315r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0550-02-AANI-aani-sc-agenda-may-2017.ppt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90500" y="646113"/>
            <a:ext cx="8724900" cy="1066800"/>
          </a:xfrm>
          <a:prstGeom prst="rect">
            <a:avLst/>
          </a:prstGeom>
          <a:noFill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sz="2800" kern="0" dirty="0"/>
              <a:t>AANI SC Closing Report March 2017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685800" y="15240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2017-05-11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/>
          </p:nvPr>
        </p:nvGraphicFramePr>
        <p:xfrm>
          <a:off x="515938" y="2359025"/>
          <a:ext cx="8037512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Document" r:id="rId3" imgW="8253286" imgH="2534496" progId="Word.Document.8">
                  <p:embed/>
                </p:oleObj>
              </mc:Choice>
              <mc:Fallback>
                <p:oleObj name="Document" r:id="rId3" imgW="8253286" imgH="2534496" progId="Word.Document.8">
                  <p:embed/>
                  <p:pic>
                    <p:nvPicPr>
                      <p:cNvPr id="1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359025"/>
                        <a:ext cx="8037512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126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92944" y="725091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80244" y="2019697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838200" y="8382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825500" y="2132806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May 2017 Meeting in Daejeon, Korea</a:t>
            </a:r>
          </a:p>
        </p:txBody>
      </p:sp>
    </p:spTree>
    <p:extLst>
      <p:ext uri="{BB962C8B-B14F-4D97-AF65-F5344CB8AC3E}">
        <p14:creationId xmlns:p14="http://schemas.microsoft.com/office/powerpoint/2010/main" val="374879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20946"/>
            <a:ext cx="7770813" cy="609600"/>
          </a:xfrm>
        </p:spPr>
        <p:txBody>
          <a:bodyPr/>
          <a:lstStyle/>
          <a:p>
            <a:r>
              <a:rPr lang="en-US" dirty="0"/>
              <a:t>802.11 AANI SC – May 2017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392" y="1172486"/>
            <a:ext cx="8536007" cy="5360988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dirty="0"/>
              <a:t>May Goals: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Complete the reply LS (</a:t>
            </a:r>
            <a:r>
              <a:rPr lang="en-US" altLang="en-US" dirty="0">
                <a:hlinkClick r:id="rId2"/>
              </a:rPr>
              <a:t>11-17/0378r1</a:t>
            </a:r>
            <a:r>
              <a:rPr lang="en-US" altLang="en-US" dirty="0"/>
              <a:t>) Reply to 3GPP RAN WG 2 on Estimated Throughput reply LS 11-17/0315r0</a:t>
            </a:r>
          </a:p>
          <a:p>
            <a:pPr marL="8001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Complete the LS 3GPP SA (</a:t>
            </a:r>
            <a:r>
              <a:rPr lang="en-US" altLang="en-US" sz="2000" dirty="0">
                <a:hlinkClick r:id="rId3"/>
              </a:rPr>
              <a:t>11-16/1574</a:t>
            </a:r>
            <a:r>
              <a:rPr lang="en-US" altLang="en-US" sz="2000" dirty="0"/>
              <a:t>) on suggested technical areas of engagement and requesting guidance on SA planning/timing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 </a:t>
            </a:r>
            <a:r>
              <a:rPr lang="en-US" altLang="en-US" sz="2000" b="0" dirty="0"/>
              <a:t>See </a:t>
            </a:r>
            <a:r>
              <a:rPr lang="en-US" altLang="en-US" sz="2000" b="0" dirty="0">
                <a:hlinkClick r:id="rId4"/>
              </a:rPr>
              <a:t>11-17/0550r2</a:t>
            </a:r>
            <a:endParaRPr lang="en-US" altLang="en-US" sz="2000" b="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b="0" dirty="0"/>
              <a:t> </a:t>
            </a:r>
            <a:r>
              <a:rPr lang="en-US" altLang="en-US" dirty="0"/>
              <a:t>Meeting Activity: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Completed </a:t>
            </a:r>
            <a:r>
              <a:rPr lang="en-US" altLang="en-US" dirty="0">
                <a:hlinkClick r:id="rId2"/>
              </a:rPr>
              <a:t>11-17/0378r1</a:t>
            </a:r>
            <a:r>
              <a:rPr lang="en-US" altLang="en-US" dirty="0"/>
              <a:t> Reply to 3GPP RAN WG 2 on Estimated Throughput reply LS 11-17/0315r0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en-US" dirty="0"/>
              <a:t>Agreed to be sent during mid-week plenary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en-US" dirty="0"/>
              <a:t>Discussed with 802.11 TGmd how to progress this work.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Completed the LS 3GPP SA (</a:t>
            </a:r>
            <a:r>
              <a:rPr lang="en-US" altLang="en-US" dirty="0">
                <a:hlinkClick r:id="rId3"/>
              </a:rPr>
              <a:t>11-16/1574</a:t>
            </a:r>
            <a:r>
              <a:rPr lang="en-US" altLang="en-US" dirty="0"/>
              <a:t>) on suggested technical areas of engagement and requesting guidance on SA planning/timing 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685800"/>
            <a:ext cx="7772400" cy="609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Future Sessions Planning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3400" y="1295400"/>
            <a:ext cx="8077200" cy="5105400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en-US" kern="0" dirty="0"/>
              <a:t>Teleconference: </a:t>
            </a:r>
          </a:p>
          <a:p>
            <a:pPr lvl="1"/>
            <a:r>
              <a:rPr lang="en-US" dirty="0"/>
              <a:t>None</a:t>
            </a:r>
            <a:endParaRPr lang="en-US" sz="2400" dirty="0"/>
          </a:p>
          <a:p>
            <a:r>
              <a:rPr lang="en-US" altLang="en-US" kern="0" dirty="0"/>
              <a:t>9-14 July 2017 F2F, Berlin, Germany:</a:t>
            </a:r>
          </a:p>
          <a:p>
            <a:pPr lvl="1"/>
            <a:r>
              <a:rPr lang="en-US" altLang="en-US" kern="0" dirty="0"/>
              <a:t>Goals, two meeting sessions: </a:t>
            </a:r>
          </a:p>
          <a:p>
            <a:pPr lvl="2"/>
            <a:r>
              <a:rPr lang="en-US" altLang="en-US" sz="1800" dirty="0"/>
              <a:t>Review contributions on current SA/802.11 interworking: 2G/3G/4G</a:t>
            </a:r>
          </a:p>
          <a:p>
            <a:pPr lvl="2"/>
            <a:r>
              <a:rPr lang="en-US" altLang="en-US" sz="1800" dirty="0"/>
              <a:t>Discuss any other contributions (5G/nextGen topics)</a:t>
            </a:r>
          </a:p>
          <a:p>
            <a:pPr lvl="2"/>
            <a:r>
              <a:rPr lang="en-US" altLang="en-US" sz="1800" dirty="0"/>
              <a:t>Discuss and address and LSs received</a:t>
            </a:r>
          </a:p>
          <a:p>
            <a:pPr lvl="2"/>
            <a:r>
              <a:rPr lang="en-US" altLang="en-US" sz="1800" dirty="0"/>
              <a:t>Review: </a:t>
            </a:r>
            <a:r>
              <a:rPr lang="en-US" sz="1800" dirty="0"/>
              <a:t>IEEE 802 network enhancements for the next decade Industry Connections activity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550479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1903</TotalTime>
  <Words>246</Words>
  <Application>Microsoft Office PowerPoint</Application>
  <PresentationFormat>On-screen Show (4:3)</PresentationFormat>
  <Paragraphs>40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Unicode MS</vt:lpstr>
      <vt:lpstr>MS Gothic</vt:lpstr>
      <vt:lpstr>Arial</vt:lpstr>
      <vt:lpstr>Times New Roman</vt:lpstr>
      <vt:lpstr>Office Theme</vt:lpstr>
      <vt:lpstr>Document</vt:lpstr>
      <vt:lpstr>PowerPoint Presentation</vt:lpstr>
      <vt:lpstr>PowerPoint Presentation</vt:lpstr>
      <vt:lpstr>802.11 AANI SC – May 2017</vt:lpstr>
      <vt:lpstr>PowerPoint Presentation</vt:lpstr>
    </vt:vector>
  </TitlesOfParts>
  <Company>InterDigital Communications,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AANI Closing Report May 2017</dc:title>
  <dc:creator>Levy, Joseph S</dc:creator>
  <cp:lastModifiedBy>Levy, Joseph</cp:lastModifiedBy>
  <cp:revision>43</cp:revision>
  <cp:lastPrinted>1601-01-01T00:00:00Z</cp:lastPrinted>
  <dcterms:created xsi:type="dcterms:W3CDTF">2016-08-30T19:34:50Z</dcterms:created>
  <dcterms:modified xsi:type="dcterms:W3CDTF">2017-05-11T11:12:09Z</dcterms:modified>
</cp:coreProperties>
</file>