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69" r:id="rId2"/>
    <p:sldId id="272" r:id="rId3"/>
    <p:sldId id="293" r:id="rId4"/>
    <p:sldId id="300" r:id="rId5"/>
    <p:sldId id="290" r:id="rId6"/>
    <p:sldId id="296" r:id="rId7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29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/>
              <a:t>doc.: IEEE 802.11-16/0190r0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Joseph Levy (InterDigital)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C5F82844-D3D8-4E2F-BC31-F893CF7EFB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79616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/>
              <a:t>doc.: IEEE 802.11-16/0190r0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/>
              <a:t>Joseph Levy (InterDigital)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A8AE28EE-710A-423D-918F-3472049856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09609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1946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194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7441BA8B-EA44-4BCB-8894-4A698C9D9ECD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194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94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9399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2048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204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F12C820A-A132-4231-BE0A-AC79B82FD720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204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204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8914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150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2150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2151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2151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3D3FA66A-62ED-4644-A773-A96A93BA9B1D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7501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150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2150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2151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2151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3D3FA66A-62ED-4644-A773-A96A93BA9B1D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6179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3556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23557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23558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23559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0BDA00EA-C510-44A9-980E-C8DBCAD60F3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7398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3556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23557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23558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23559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0BDA00EA-C510-44A9-980E-C8DBCAD60F3A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5327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7D9E5-F02D-4AA7-B795-6D72BFD354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6276E39-D40D-45EE-BB98-AEEAB1C415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177F988-3EF9-4784-AC86-CD5C16932E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1C974D1-5F66-4D5B-932A-2DC0BB21FC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A4BE456-3FE8-4C7D-BA70-D8903C2AAA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FEB95BF-DBFA-4D98-8EC1-D3D333DB61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B3995D0-4C8C-441F-8566-9B527D4A87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878DC56-3D4A-4DDC-A5FE-22F351A5E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5DD4CD7-45B6-4358-B054-C482FA7F6B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D15DCF0-9B53-4E58-859A-C01E673038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5801" y="332601"/>
            <a:ext cx="77597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numCol="1" anchor="t" anchorCtr="0">
            <a:spAutoFit/>
          </a:bodyPr>
          <a:lstStyle/>
          <a:p>
            <a:pPr marL="0" lvl="4" algn="just">
              <a:tabLst>
                <a:tab pos="4846320" algn="l"/>
              </a:tabLst>
              <a:defRPr/>
            </a:pPr>
            <a:r>
              <a:rPr lang="en-US" sz="1800" b="1" baseline="0" dirty="0"/>
              <a:t>May</a:t>
            </a:r>
            <a:r>
              <a:rPr lang="en-US" sz="1800" b="1" dirty="0"/>
              <a:t> 2017	doc.: IEEE 802.11-17/0825r1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2"/>
            <a:ext cx="77724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>
              <a:tabLst>
                <a:tab pos="3749040" algn="ctr"/>
                <a:tab pos="7662672" algn="r"/>
              </a:tabLst>
              <a:defRPr/>
            </a:pPr>
            <a:r>
              <a:rPr lang="en-US" dirty="0"/>
              <a:t>Submission	Slide </a:t>
            </a:r>
            <a:fld id="{77B4D580-F81A-477B-82FA-805B1E489321}" type="slidenum">
              <a:rPr lang="en-US" smtClean="0"/>
              <a:t>‹#›</a:t>
            </a:fld>
            <a:r>
              <a:rPr lang="en-US" dirty="0"/>
              <a:t>	Mark Hamilton</a:t>
            </a:r>
            <a:r>
              <a:rPr lang="en-US" baseline="0" dirty="0"/>
              <a:t> (Ruckus/Brocade)</a:t>
            </a:r>
            <a:endParaRPr lang="en-US" dirty="0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7/11-17-0556-03-0arc-arc-sc-agenda-may-2017.pptx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7/11-17-0475-05-0arc-mib-pattern-analysis.xlsx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15/11-15-0355-04-0arc-mib-truthvalue-usage-patterns.docx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/>
              <a:t>ARC Closing Report 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2017-05-11</a:t>
            </a:r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14892010"/>
              </p:ext>
            </p:extLst>
          </p:nvPr>
        </p:nvGraphicFramePr>
        <p:xfrm>
          <a:off x="519113" y="2292350"/>
          <a:ext cx="7620000" cy="2652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1" name="Document" r:id="rId4" imgW="8267030" imgH="2874253" progId="Word.Document.8">
                  <p:embed/>
                </p:oleObj>
              </mc:Choice>
              <mc:Fallback>
                <p:oleObj name="Document" r:id="rId4" imgW="8267030" imgH="2874253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9113" y="2292350"/>
                        <a:ext cx="7620000" cy="26527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Abstract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en-US" dirty="0"/>
              <a:t>This document is the closing report for ARC SC, </a:t>
            </a:r>
          </a:p>
          <a:p>
            <a:pPr algn="ctr" eaLnBrk="1" hangingPunct="1">
              <a:buFontTx/>
              <a:buNone/>
            </a:pPr>
            <a:r>
              <a:rPr lang="en-US" dirty="0"/>
              <a:t>May 2017 Meeting in Daejeon, South Korea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/>
              <a:t>Work Completed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382000" cy="50292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dirty="0"/>
              <a:t>Agenda is here: </a:t>
            </a:r>
            <a:r>
              <a:rPr lang="en-US" u="sng" dirty="0">
                <a:hlinkClick r:id="rId3"/>
              </a:rPr>
              <a:t>11-17/0556r3</a:t>
            </a:r>
            <a:r>
              <a:rPr lang="en-US" dirty="0"/>
              <a:t>  </a:t>
            </a:r>
            <a:endParaRPr lang="en-US" b="0" dirty="0"/>
          </a:p>
          <a:p>
            <a:pPr marL="457200" lvl="1" indent="0">
              <a:spcBef>
                <a:spcPts val="0"/>
              </a:spcBef>
              <a:buNone/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Noted status of IEEE 1588 mapping to IEEE 802.11</a:t>
            </a:r>
          </a:p>
          <a:p>
            <a:pPr lvl="1">
              <a:spcBef>
                <a:spcPts val="0"/>
              </a:spcBef>
            </a:pPr>
            <a:r>
              <a:rPr lang="en-US" dirty="0"/>
              <a:t>No changes.  Ongoing balloting.  No action needed.</a:t>
            </a:r>
          </a:p>
          <a:p>
            <a:pPr lvl="1">
              <a:spcBef>
                <a:spcPts val="0"/>
              </a:spcBef>
            </a:pPr>
            <a:r>
              <a:rPr lang="en-US" dirty="0"/>
              <a:t>Related: Noted that 802.1 is undergoing </a:t>
            </a:r>
            <a:r>
              <a:rPr lang="en-US" dirty="0" err="1"/>
              <a:t>REVision</a:t>
            </a:r>
            <a:r>
              <a:rPr lang="en-US" dirty="0"/>
              <a:t> of 802.1AS to use FTM</a:t>
            </a:r>
          </a:p>
          <a:p>
            <a:pPr>
              <a:spcBef>
                <a:spcPts val="0"/>
              </a:spcBef>
            </a:pPr>
            <a:r>
              <a:rPr lang="en-US" dirty="0"/>
              <a:t>Noted IEEE 802 activities relevant to 802.11/ARC</a:t>
            </a:r>
          </a:p>
          <a:p>
            <a:pPr lvl="1"/>
            <a:r>
              <a:rPr lang="en-US" altLang="en-US" dirty="0"/>
              <a:t>No change: 802.1AC is now published, 802.1Q revision underway.</a:t>
            </a:r>
          </a:p>
          <a:p>
            <a:pPr>
              <a:spcBef>
                <a:spcPts val="0"/>
              </a:spcBef>
            </a:pPr>
            <a:r>
              <a:rPr lang="en-US" dirty="0"/>
              <a:t>IETF/802 coordination</a:t>
            </a:r>
          </a:p>
          <a:p>
            <a:pPr lvl="1">
              <a:spcBef>
                <a:spcPts val="0"/>
              </a:spcBef>
            </a:pPr>
            <a:r>
              <a:rPr lang="en-US" dirty="0"/>
              <a:t>Noted the IETF Chair’s blog article about their YANG catalog</a:t>
            </a:r>
          </a:p>
          <a:p>
            <a:pPr lvl="1">
              <a:spcBef>
                <a:spcPts val="0"/>
              </a:spcBef>
            </a:pPr>
            <a:r>
              <a:rPr lang="en-US" dirty="0"/>
              <a:t>IPWAVE work may be of interest</a:t>
            </a:r>
          </a:p>
          <a:p>
            <a:pPr>
              <a:spcBef>
                <a:spcPts val="0"/>
              </a:spcBef>
            </a:pPr>
            <a:r>
              <a:rPr lang="en-US" dirty="0"/>
              <a:t>Status of joint topics with </a:t>
            </a:r>
            <a:r>
              <a:rPr lang="en-US" dirty="0" err="1"/>
              <a:t>TGak</a:t>
            </a:r>
            <a:r>
              <a:rPr lang="en-US" dirty="0"/>
              <a:t> (General Links)</a:t>
            </a:r>
          </a:p>
          <a:p>
            <a:pPr lvl="1">
              <a:spcBef>
                <a:spcPts val="0"/>
              </a:spcBef>
            </a:pPr>
            <a:r>
              <a:rPr lang="en-US" altLang="en-US" dirty="0"/>
              <a:t>All known issues addressed.  No further joint work planned.</a:t>
            </a: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Status of joint topics with </a:t>
            </a:r>
            <a:r>
              <a:rPr lang="en-US" dirty="0" err="1"/>
              <a:t>TGaq</a:t>
            </a:r>
            <a:r>
              <a:rPr lang="en-US" dirty="0"/>
              <a:t> (PAD)</a:t>
            </a:r>
          </a:p>
          <a:p>
            <a:pPr lvl="1">
              <a:spcBef>
                <a:spcPts val="0"/>
              </a:spcBef>
            </a:pPr>
            <a:r>
              <a:rPr lang="en-US" altLang="en-US" dirty="0"/>
              <a:t>All known issues addressed.  No further joint work planned.</a:t>
            </a:r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4272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457200"/>
          </a:xfrm>
        </p:spPr>
        <p:txBody>
          <a:bodyPr/>
          <a:lstStyle/>
          <a:p>
            <a:r>
              <a:rPr lang="en-US" dirty="0"/>
              <a:t>Work Completed (</a:t>
            </a:r>
            <a:r>
              <a:rPr lang="en-US" dirty="0" err="1"/>
              <a:t>cont</a:t>
            </a:r>
            <a:r>
              <a:rPr lang="en-US" dirty="0"/>
              <a:t>)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143000"/>
            <a:ext cx="8382000" cy="51816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dirty="0"/>
              <a:t>MIB Design Pattern work item</a:t>
            </a:r>
          </a:p>
          <a:p>
            <a:pPr lvl="1">
              <a:spcBef>
                <a:spcPts val="0"/>
              </a:spcBef>
            </a:pPr>
            <a:r>
              <a:rPr lang="en-US" dirty="0"/>
              <a:t>Discussed and updated to </a:t>
            </a:r>
            <a:r>
              <a:rPr lang="en-US" dirty="0">
                <a:hlinkClick r:id="rId3"/>
              </a:rPr>
              <a:t>https://mentor.ieee.org/802.11/dcn/17/11-17-0475-05-0arc-mib-pattern-analysis.xlsx</a:t>
            </a:r>
            <a:r>
              <a:rPr lang="en-US" dirty="0"/>
              <a:t>.</a:t>
            </a:r>
            <a:endParaRPr lang="en-US" b="0" dirty="0"/>
          </a:p>
          <a:p>
            <a:pPr lvl="1">
              <a:spcBef>
                <a:spcPts val="0"/>
              </a:spcBef>
            </a:pPr>
            <a:r>
              <a:rPr lang="en-US" dirty="0"/>
              <a:t>Chair will update </a:t>
            </a:r>
            <a:r>
              <a:rPr lang="en-US" altLang="en-US" dirty="0">
                <a:hlinkClick r:id="rId4"/>
              </a:rPr>
              <a:t>https://mentor.ieee.org/802.11/dcn/15/11-15-0355-04-0arc-mib-truthvalue-usage-patterns.docx</a:t>
            </a:r>
            <a:r>
              <a:rPr lang="en-US" dirty="0"/>
              <a:t>, per direction, for review in July.</a:t>
            </a:r>
          </a:p>
          <a:p>
            <a:pPr lvl="1">
              <a:spcBef>
                <a:spcPts val="0"/>
              </a:spcBef>
            </a:pPr>
            <a:r>
              <a:rPr lang="en-US" b="0" dirty="0"/>
              <a:t>Off-line volunteers will complete review of existing usages in 11-17/0475, also for review in July.</a:t>
            </a:r>
          </a:p>
          <a:p>
            <a:pPr>
              <a:spcBef>
                <a:spcPts val="0"/>
              </a:spcBef>
            </a:pPr>
            <a:r>
              <a:rPr lang="en-US" dirty="0"/>
              <a:t>AP/DS/Portal architecture, 802/802.1 mappings</a:t>
            </a:r>
          </a:p>
          <a:p>
            <a:pPr lvl="1">
              <a:spcBef>
                <a:spcPts val="0"/>
              </a:spcBef>
            </a:pPr>
            <a:r>
              <a:rPr lang="en-US" dirty="0"/>
              <a:t>No progress this session.</a:t>
            </a:r>
          </a:p>
          <a:p>
            <a:pPr lvl="1">
              <a:spcBef>
                <a:spcPts val="0"/>
              </a:spcBef>
            </a:pPr>
            <a:r>
              <a:rPr lang="en-US" dirty="0"/>
              <a:t>Need to consolidate agreements, and provide input to </a:t>
            </a:r>
            <a:r>
              <a:rPr lang="en-US" dirty="0" err="1"/>
              <a:t>REVmd</a:t>
            </a:r>
            <a:r>
              <a:rPr lang="en-US" dirty="0"/>
              <a:t>.</a:t>
            </a:r>
          </a:p>
          <a:p>
            <a:pPr>
              <a:spcBef>
                <a:spcPts val="0"/>
              </a:spcBef>
            </a:pPr>
            <a:r>
              <a:rPr lang="en-US" dirty="0"/>
              <a:t>YANG/NETCONF</a:t>
            </a:r>
          </a:p>
          <a:p>
            <a:pPr lvl="1">
              <a:spcBef>
                <a:spcPts val="0"/>
              </a:spcBef>
            </a:pPr>
            <a:r>
              <a:rPr lang="en-US" dirty="0"/>
              <a:t>No progress this session.</a:t>
            </a:r>
          </a:p>
          <a:p>
            <a:pPr lvl="1">
              <a:spcBef>
                <a:spcPts val="0"/>
              </a:spcBef>
            </a:pPr>
            <a:r>
              <a:rPr lang="en-US" dirty="0"/>
              <a:t>Hope to consider input received and review reference materials in preparation, and make a recommendation in July.</a:t>
            </a:r>
          </a:p>
          <a:p>
            <a:pPr lvl="1">
              <a:spcBef>
                <a:spcPts val="0"/>
              </a:spcBef>
            </a:pPr>
            <a:r>
              <a:rPr lang="en-US" b="1" u="sng" dirty="0">
                <a:solidFill>
                  <a:srgbClr val="FF0000"/>
                </a:solidFill>
              </a:rPr>
              <a:t>Anybody with experience on these, please come help us out!</a:t>
            </a:r>
          </a:p>
          <a:p>
            <a:pPr lvl="1"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21395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Teleconference(s)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419600"/>
          </a:xfrm>
          <a:ln>
            <a:solidFill>
              <a:schemeClr val="bg1"/>
            </a:solidFill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dirty="0"/>
              <a:t>Two planned: </a:t>
            </a:r>
            <a:r>
              <a:rPr lang="en-US" altLang="en-US" sz="3200" dirty="0"/>
              <a:t>May 30 and Jun 27, 9am ET, 1 hour</a:t>
            </a:r>
            <a:endParaRPr lang="en-US" sz="32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5118"/>
          </a:xfrm>
        </p:spPr>
        <p:txBody>
          <a:bodyPr/>
          <a:lstStyle/>
          <a:p>
            <a:r>
              <a:rPr lang="en-US" dirty="0"/>
              <a:t>July 2017 Plans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371600"/>
            <a:ext cx="7924800" cy="4953000"/>
          </a:xfrm>
          <a:ln>
            <a:solidFill>
              <a:schemeClr val="bg1"/>
            </a:solidFill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dirty="0"/>
              <a:t>Two standalone meeting slots planned:</a:t>
            </a:r>
          </a:p>
          <a:p>
            <a:pPr lvl="1">
              <a:lnSpc>
                <a:spcPct val="90000"/>
              </a:lnSpc>
            </a:pPr>
            <a:r>
              <a:rPr lang="en-US" sz="2600" dirty="0"/>
              <a:t>Finish Design Patterns for MIB attribute use</a:t>
            </a:r>
          </a:p>
          <a:p>
            <a:pPr lvl="1">
              <a:lnSpc>
                <a:spcPct val="90000"/>
              </a:lnSpc>
            </a:pPr>
            <a:r>
              <a:rPr lang="en-US" sz="2600" dirty="0"/>
              <a:t>802.1ASrev use of FTM</a:t>
            </a:r>
          </a:p>
          <a:p>
            <a:pPr lvl="1">
              <a:lnSpc>
                <a:spcPct val="90000"/>
              </a:lnSpc>
            </a:pPr>
            <a:r>
              <a:rPr lang="en-US" sz="2600" dirty="0"/>
              <a:t>Consideration of </a:t>
            </a:r>
            <a:r>
              <a:rPr lang="en-US" sz="2600" dirty="0" err="1"/>
              <a:t>TGba</a:t>
            </a:r>
            <a:r>
              <a:rPr lang="en-US" sz="2600" dirty="0"/>
              <a:t> architecture implications</a:t>
            </a:r>
          </a:p>
          <a:p>
            <a:pPr lvl="1">
              <a:lnSpc>
                <a:spcPct val="90000"/>
              </a:lnSpc>
            </a:pPr>
            <a:r>
              <a:rPr lang="en-US" sz="2600" dirty="0"/>
              <a:t>Consider other “split” PHYs (?) – perhaps LC, 28 GHz</a:t>
            </a:r>
          </a:p>
          <a:p>
            <a:pPr lvl="1">
              <a:lnSpc>
                <a:spcPct val="90000"/>
              </a:lnSpc>
            </a:pPr>
            <a:r>
              <a:rPr lang="en-US" sz="2600" dirty="0"/>
              <a:t>Recommendation on 802.11’s use of YANG/NETCONF</a:t>
            </a:r>
          </a:p>
          <a:p>
            <a:pPr lvl="1">
              <a:lnSpc>
                <a:spcPct val="90000"/>
              </a:lnSpc>
            </a:pPr>
            <a:r>
              <a:rPr lang="en-US" sz="2600" dirty="0"/>
              <a:t>DS/AP/Portal architecture discussions, and “what is an ESS?”</a:t>
            </a:r>
          </a:p>
          <a:p>
            <a:pPr lvl="1">
              <a:lnSpc>
                <a:spcPct val="90000"/>
              </a:lnSpc>
            </a:pPr>
            <a:r>
              <a:rPr lang="en-US" sz="2600" dirty="0"/>
              <a:t>Status updates on IETF work, IEEE 1588 work</a:t>
            </a:r>
          </a:p>
        </p:txBody>
      </p:sp>
    </p:spTree>
    <p:extLst>
      <p:ext uri="{BB962C8B-B14F-4D97-AF65-F5344CB8AC3E}">
        <p14:creationId xmlns:p14="http://schemas.microsoft.com/office/powerpoint/2010/main" val="2852900623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7175</TotalTime>
  <Words>410</Words>
  <Application>Microsoft Office PowerPoint</Application>
  <PresentationFormat>On-screen Show (4:3)</PresentationFormat>
  <Paragraphs>68</Paragraphs>
  <Slides>6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Times New Roman</vt:lpstr>
      <vt:lpstr>802-11-Submission</vt:lpstr>
      <vt:lpstr>Document</vt:lpstr>
      <vt:lpstr>ARC Closing Report </vt:lpstr>
      <vt:lpstr>Abstract</vt:lpstr>
      <vt:lpstr>Work Completed</vt:lpstr>
      <vt:lpstr>Work Completed (cont)</vt:lpstr>
      <vt:lpstr>Teleconference(s)</vt:lpstr>
      <vt:lpstr>July 2017 Plans</vt:lpstr>
    </vt:vector>
  </TitlesOfParts>
  <Company>Calypso Ventures,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ARC-report-may-2012</dc:title>
  <dc:creator>Mark Hamilton</dc:creator>
  <cp:lastModifiedBy>mhamilto@brocade.com</cp:lastModifiedBy>
  <cp:revision>218</cp:revision>
  <cp:lastPrinted>1998-02-10T13:28:06Z</cp:lastPrinted>
  <dcterms:created xsi:type="dcterms:W3CDTF">2009-07-15T16:38:20Z</dcterms:created>
  <dcterms:modified xsi:type="dcterms:W3CDTF">2017-05-11T10:56:40Z</dcterms:modified>
</cp:coreProperties>
</file>