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0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2017	doc.: IEEE 802.11-17/0825r1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(Ruckus/Brocade)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556-03-0arc-arc-sc-agenda-may-2017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75-05-0arc-mib-pattern-analysi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2017-05-11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92010"/>
              </p:ext>
            </p:extLst>
          </p:nvPr>
        </p:nvGraphicFramePr>
        <p:xfrm>
          <a:off x="519113" y="2292350"/>
          <a:ext cx="76200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1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2350"/>
                        <a:ext cx="762000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2017 Meeting in Daejeon, South Korea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u="sng" dirty="0">
                <a:hlinkClick r:id="rId3"/>
              </a:rPr>
              <a:t>11-17/0556r3</a:t>
            </a:r>
            <a:r>
              <a:rPr lang="en-US" dirty="0"/>
              <a:t>  </a:t>
            </a:r>
            <a:endParaRPr lang="en-US" b="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Related: Noted that 802.1 is undergoing </a:t>
            </a:r>
            <a:r>
              <a:rPr lang="en-US" dirty="0" err="1"/>
              <a:t>REVision</a:t>
            </a:r>
            <a:r>
              <a:rPr lang="en-US" dirty="0"/>
              <a:t> of 802.1AS to use FTM</a:t>
            </a:r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revision underway.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the IETF Chair’s blog article about their YANG catalog</a:t>
            </a:r>
          </a:p>
          <a:p>
            <a:pPr lvl="1">
              <a:spcBef>
                <a:spcPts val="0"/>
              </a:spcBef>
            </a:pPr>
            <a:r>
              <a:rPr lang="en-US" dirty="0"/>
              <a:t>IPWAVE work may be of interest</a:t>
            </a:r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TGak</a:t>
            </a:r>
            <a:r>
              <a:rPr lang="en-US" dirty="0"/>
              <a:t> (General Links)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All known issues addressed.  No further joint work planned.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TGaq</a:t>
            </a:r>
            <a:r>
              <a:rPr lang="en-US" dirty="0"/>
              <a:t> (PAD)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All known issues addressed.  No further joint work planned.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and updated to </a:t>
            </a:r>
            <a:r>
              <a:rPr lang="en-US" dirty="0">
                <a:hlinkClick r:id="rId3"/>
              </a:rPr>
              <a:t>https://mentor.ieee.org/802.11/dcn/17/11-17-0475-05-0arc-mib-pattern-analysis.xlsx</a:t>
            </a:r>
            <a:r>
              <a:rPr lang="en-US" dirty="0"/>
              <a:t>.</a:t>
            </a:r>
            <a:endParaRPr lang="en-US" b="0" dirty="0"/>
          </a:p>
          <a:p>
            <a:pPr lvl="1">
              <a:spcBef>
                <a:spcPts val="0"/>
              </a:spcBef>
            </a:pPr>
            <a:r>
              <a:rPr lang="en-US" dirty="0"/>
              <a:t>Chair will update </a:t>
            </a:r>
            <a:r>
              <a:rPr lang="en-US" altLang="en-US" dirty="0">
                <a:hlinkClick r:id="rId4"/>
              </a:rPr>
              <a:t>https://mentor.ieee.org/802.11/dcn/15/11-15-0355-04-0arc-mib-truthvalue-usage-patterns.docx</a:t>
            </a:r>
            <a:r>
              <a:rPr lang="en-US" dirty="0"/>
              <a:t>, per direction, for review in July.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Off-line volunteers will complete review of existing usages in 11-17/0475, also for review in July.</a:t>
            </a:r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Hope to consider input received and review reference materials in preparation, and make a recommendation in July.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planned: </a:t>
            </a:r>
            <a:r>
              <a:rPr lang="en-US" altLang="en-US" sz="3200" dirty="0"/>
              <a:t>May 30 and Jun 27, 9am ET, 1 hour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2017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Finish Design Patterns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802.1ASrev use of FTM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Consideration of </a:t>
            </a:r>
            <a:r>
              <a:rPr lang="en-US" sz="2600" dirty="0" err="1"/>
              <a:t>TGba</a:t>
            </a:r>
            <a:r>
              <a:rPr lang="en-US" sz="2600" dirty="0"/>
              <a:t> architecture implications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Consider other “split” PHYs (?) – perhaps LC, 28 GHz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Recommendation on 802.11’s use of YANG/NETCONF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Status updates on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7175</TotalTime>
  <Words>410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Teleconference(s)</vt:lpstr>
      <vt:lpstr>July 2017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mhamilto@brocade.com</cp:lastModifiedBy>
  <cp:revision>218</cp:revision>
  <cp:lastPrinted>1998-02-10T13:28:06Z</cp:lastPrinted>
  <dcterms:created xsi:type="dcterms:W3CDTF">2009-07-15T16:38:20Z</dcterms:created>
  <dcterms:modified xsi:type="dcterms:W3CDTF">2017-05-11T10:56:40Z</dcterms:modified>
</cp:coreProperties>
</file>