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0"/>
  </p:notesMasterIdLst>
  <p:handoutMasterIdLst>
    <p:handoutMasterId r:id="rId11"/>
  </p:handoutMasterIdLst>
  <p:sldIdLst>
    <p:sldId id="269" r:id="rId3"/>
    <p:sldId id="257" r:id="rId4"/>
    <p:sldId id="278" r:id="rId5"/>
    <p:sldId id="299" r:id="rId6"/>
    <p:sldId id="288" r:id="rId7"/>
    <p:sldId id="300" r:id="rId8"/>
    <p:sldId id="29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8897" autoAdjust="0"/>
  </p:normalViewPr>
  <p:slideViewPr>
    <p:cSldViewPr>
      <p:cViewPr varScale="1">
        <p:scale>
          <a:sx n="83" d="100"/>
          <a:sy n="83" d="100"/>
        </p:scale>
        <p:origin x="-145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187" y="-96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8821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69770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12649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1264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3508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802.11-17/0824r2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2017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IEEE 802.11aj May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2017-05-12</a:t>
            </a:r>
            <a:endParaRPr lang="en-US" sz="20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64947837"/>
              </p:ext>
            </p:extLst>
          </p:nvPr>
        </p:nvGraphicFramePr>
        <p:xfrm>
          <a:off x="530225" y="2816225"/>
          <a:ext cx="7658100" cy="1401763"/>
        </p:xfrm>
        <a:graphic>
          <a:graphicData uri="http://schemas.openxmlformats.org/presentationml/2006/ole">
            <p:oleObj spid="_x0000_s1092" name="Document" r:id="rId4" imgW="8513226" imgH="156991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</a:t>
            </a:r>
            <a:r>
              <a:rPr lang="en-US" dirty="0" err="1" smtClean="0"/>
              <a:t>TGaj</a:t>
            </a:r>
            <a:r>
              <a:rPr lang="en-US" dirty="0" smtClean="0"/>
              <a:t> closing report for the May 2017 session.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Completed (1/2)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4929222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400" b="1" dirty="0" smtClean="0"/>
              <a:t>Approved March 2017 meeting minutes (11-17/0086r0) and April 27</a:t>
            </a:r>
            <a:r>
              <a:rPr lang="en-US" altLang="zh-CN" sz="2400" b="1" baseline="30000" dirty="0" smtClean="0"/>
              <a:t>th</a:t>
            </a:r>
            <a:r>
              <a:rPr lang="en-US" altLang="zh-CN" sz="2400" b="1" dirty="0" smtClean="0"/>
              <a:t> conference call meeting minutes (11-17/0623r0)</a:t>
            </a:r>
            <a:endParaRPr lang="en-US" altLang="ko-KR" sz="2400" b="1" dirty="0" smtClean="0"/>
          </a:p>
          <a:p>
            <a:r>
              <a:rPr lang="en-US" altLang="ko-KR" dirty="0" smtClean="0"/>
              <a:t>The following comment resolution </a:t>
            </a:r>
            <a:r>
              <a:rPr lang="en-US" altLang="ko-KR" dirty="0" smtClean="0"/>
              <a:t>proposals have </a:t>
            </a:r>
            <a:r>
              <a:rPr lang="en-US" altLang="ko-KR" dirty="0" smtClean="0"/>
              <a:t>been presented and approved</a:t>
            </a:r>
          </a:p>
          <a:p>
            <a:pPr lvl="1"/>
            <a:r>
              <a:rPr lang="en-US" sz="1600" dirty="0" smtClean="0"/>
              <a:t>CID 803, 806-807, 809-810, 811, 813-814, 818-819, 826, 828, 833-836, 846-847, 861-864, 866-868 and 870-875 </a:t>
            </a:r>
            <a:r>
              <a:rPr lang="en-US" altLang="zh-CN" sz="1600" dirty="0" smtClean="0"/>
              <a:t>(from 11-17/0789r2)</a:t>
            </a:r>
          </a:p>
          <a:p>
            <a:pPr lvl="1"/>
            <a:r>
              <a:rPr lang="en-US" sz="1600" dirty="0" smtClean="0"/>
              <a:t>CID 801, 802, 804, 805, 808, 812, 815-817, 820-825, 827, 829-832, 837, and 851 </a:t>
            </a:r>
            <a:r>
              <a:rPr lang="en-US" altLang="zh-CN" sz="1600" dirty="0" smtClean="0"/>
              <a:t>(from 11-17/0622r3) </a:t>
            </a:r>
          </a:p>
          <a:p>
            <a:pPr lvl="1"/>
            <a:r>
              <a:rPr lang="en-US" sz="1600" dirty="0" smtClean="0"/>
              <a:t>CID </a:t>
            </a:r>
            <a:r>
              <a:rPr lang="en-US" sz="1600" dirty="0" smtClean="0">
                <a:solidFill>
                  <a:srgbClr val="000000"/>
                </a:solidFill>
              </a:rPr>
              <a:t>856-858 and 860 </a:t>
            </a:r>
            <a:r>
              <a:rPr lang="en-US" altLang="zh-CN" sz="1600" dirty="0" smtClean="0"/>
              <a:t>(from 11-17/0635r2) 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</a:rPr>
              <a:t>CID 854-855, 865 and 869</a:t>
            </a:r>
            <a:r>
              <a:rPr lang="en-US" sz="1600" dirty="0" smtClean="0"/>
              <a:t> </a:t>
            </a:r>
            <a:r>
              <a:rPr lang="en-US" altLang="zh-CN" sz="1600" dirty="0" smtClean="0"/>
              <a:t>(from 11-17/0639r2) </a:t>
            </a:r>
          </a:p>
          <a:p>
            <a:pPr lvl="1"/>
            <a:r>
              <a:rPr lang="en-US" sz="1600" dirty="0" smtClean="0"/>
              <a:t>CID </a:t>
            </a:r>
            <a:r>
              <a:rPr lang="en-US" sz="1600" dirty="0" smtClean="0">
                <a:solidFill>
                  <a:srgbClr val="000000"/>
                </a:solidFill>
              </a:rPr>
              <a:t>848-850, 859 </a:t>
            </a:r>
            <a:r>
              <a:rPr lang="en-US" altLang="zh-CN" sz="1600" dirty="0" smtClean="0"/>
              <a:t>(from 11-17/0791r1) </a:t>
            </a:r>
          </a:p>
          <a:p>
            <a:pPr lvl="1"/>
            <a:r>
              <a:rPr lang="en-US" sz="1600" dirty="0" smtClean="0"/>
              <a:t>CID </a:t>
            </a:r>
            <a:r>
              <a:rPr lang="en-US" sz="1600" dirty="0" smtClean="0">
                <a:solidFill>
                  <a:srgbClr val="000000"/>
                </a:solidFill>
              </a:rPr>
              <a:t>838-845 </a:t>
            </a:r>
            <a:r>
              <a:rPr lang="en-US" altLang="zh-CN" sz="1600" dirty="0" smtClean="0"/>
              <a:t>(from 11-17/0792r1) </a:t>
            </a:r>
            <a:endParaRPr lang="en-US" sz="1800" dirty="0" smtClean="0">
              <a:solidFill>
                <a:srgbClr val="000000"/>
              </a:solidFill>
            </a:endParaRPr>
          </a:p>
          <a:p>
            <a:r>
              <a:rPr lang="en-CA" dirty="0" smtClean="0"/>
              <a:t>Completed comment resolution for the initial SB on D5.0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Completed (2/2)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4929222"/>
          </a:xfrm>
        </p:spPr>
        <p:txBody>
          <a:bodyPr/>
          <a:lstStyle/>
          <a:p>
            <a:endParaRPr lang="en-CA" dirty="0" smtClean="0"/>
          </a:p>
          <a:p>
            <a:pPr lvl="0"/>
            <a:r>
              <a:rPr lang="en-US" altLang="zh-CN" dirty="0" smtClean="0"/>
              <a:t>Instruct the editor to prepare Draft 6.0 incorporating those approved resolutions</a:t>
            </a:r>
          </a:p>
          <a:p>
            <a:pPr lvl="0"/>
            <a:endParaRPr lang="zh-CN" altLang="zh-CN" dirty="0" smtClean="0"/>
          </a:p>
          <a:p>
            <a:pPr lvl="0"/>
            <a:r>
              <a:rPr lang="en-US" altLang="zh-CN" dirty="0" smtClean="0"/>
              <a:t>Approved a 10-day Sponsor Recirculation Ballot asking the question “Should P802.11aj D6.0 be forwarded to </a:t>
            </a:r>
            <a:r>
              <a:rPr lang="en-US" altLang="zh-CN" dirty="0" err="1" smtClean="0"/>
              <a:t>RevCom</a:t>
            </a:r>
            <a:r>
              <a:rPr lang="en-US" altLang="zh-CN" dirty="0" smtClean="0"/>
              <a:t>?”</a:t>
            </a:r>
          </a:p>
          <a:p>
            <a:pPr lvl="0"/>
            <a:endParaRPr lang="zh-CN" altLang="zh-CN" dirty="0" smtClean="0"/>
          </a:p>
          <a:p>
            <a:r>
              <a:rPr lang="en-CA" dirty="0" smtClean="0"/>
              <a:t>Updated TG timeline</a:t>
            </a:r>
            <a:endParaRPr lang="en-US" dirty="0" smtClean="0"/>
          </a:p>
          <a:p>
            <a:endParaRPr lang="en-US" b="1" dirty="0" smtClean="0">
              <a:ea typeface="+mn-ea"/>
              <a:cs typeface="+mn-cs"/>
            </a:endParaRPr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/>
              <a:t>Plan for </a:t>
            </a:r>
            <a:r>
              <a:rPr lang="en-US" altLang="zh-CN" dirty="0" smtClean="0"/>
              <a:t>July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4752528"/>
          </a:xfrm>
        </p:spPr>
        <p:txBody>
          <a:bodyPr/>
          <a:lstStyle/>
          <a:p>
            <a:r>
              <a:rPr lang="en-US" dirty="0" smtClean="0"/>
              <a:t>Complete comment resolution for </a:t>
            </a:r>
            <a:r>
              <a:rPr lang="en-US" dirty="0" err="1" smtClean="0"/>
              <a:t>TGaj</a:t>
            </a:r>
            <a:r>
              <a:rPr lang="en-US" dirty="0" smtClean="0"/>
              <a:t> Recirculation </a:t>
            </a:r>
            <a:r>
              <a:rPr lang="en-US" altLang="zh-CN" dirty="0" smtClean="0"/>
              <a:t>Sponsor </a:t>
            </a:r>
            <a:r>
              <a:rPr lang="en-US" dirty="0" smtClean="0"/>
              <a:t>Ballot</a:t>
            </a:r>
          </a:p>
          <a:p>
            <a:endParaRPr lang="en-US" dirty="0" smtClean="0"/>
          </a:p>
          <a:p>
            <a:r>
              <a:rPr lang="en-US" altLang="zh-CN" dirty="0" smtClean="0"/>
              <a:t>Conditional IEEE 802 EC approval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Prepare draft press release for WG approval</a:t>
            </a:r>
          </a:p>
          <a:p>
            <a:endParaRPr lang="en-US" altLang="zh-CN" dirty="0" smtClean="0"/>
          </a:p>
          <a:p>
            <a:r>
              <a:rPr lang="en-US" dirty="0" smtClean="0"/>
              <a:t>Timeline update if needed</a:t>
            </a:r>
          </a:p>
          <a:p>
            <a:endParaRPr lang="en-US" dirty="0"/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2017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36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2400" b="1" dirty="0" smtClean="0"/>
              <a:t>8</a:t>
            </a:r>
            <a:r>
              <a:rPr lang="en-US" altLang="zh-CN" sz="2400" b="1" baseline="30000" dirty="0" smtClean="0"/>
              <a:t>th</a:t>
            </a:r>
            <a:r>
              <a:rPr lang="en-US" altLang="zh-CN" sz="2400" b="1" dirty="0" smtClean="0"/>
              <a:t> Jun, 2017, 10 pm ET for 2 hours</a:t>
            </a:r>
          </a:p>
          <a:p>
            <a:pPr lvl="1">
              <a:buNone/>
            </a:pPr>
            <a:r>
              <a:rPr lang="en-US" altLang="zh-CN" b="1" dirty="0" smtClean="0"/>
              <a:t>     (9</a:t>
            </a:r>
            <a:r>
              <a:rPr lang="en-US" altLang="zh-CN" b="1" baseline="30000" dirty="0" smtClean="0"/>
              <a:t>th</a:t>
            </a:r>
            <a:r>
              <a:rPr lang="en-US" altLang="zh-CN" b="1" dirty="0" smtClean="0"/>
              <a:t> Jun,  2017, 10 am </a:t>
            </a:r>
            <a:r>
              <a:rPr lang="en-US" altLang="zh-CN" b="1" dirty="0"/>
              <a:t>Beijing </a:t>
            </a:r>
            <a:r>
              <a:rPr lang="en-US" altLang="zh-CN" b="1" dirty="0" smtClean="0"/>
              <a:t>Time)</a:t>
            </a:r>
          </a:p>
          <a:p>
            <a:pPr lvl="1"/>
            <a:r>
              <a:rPr lang="en-US" altLang="zh-CN" sz="2400" b="1" dirty="0" smtClean="0"/>
              <a:t>15</a:t>
            </a:r>
            <a:r>
              <a:rPr lang="en-US" altLang="zh-CN" sz="2400" b="1" baseline="30000" dirty="0" smtClean="0"/>
              <a:t>th</a:t>
            </a:r>
            <a:r>
              <a:rPr lang="en-US" altLang="zh-CN" sz="2400" b="1" dirty="0" smtClean="0"/>
              <a:t> Jun, 2017, 10 pm ET for 2 hours</a:t>
            </a:r>
          </a:p>
          <a:p>
            <a:pPr lvl="1">
              <a:buNone/>
            </a:pPr>
            <a:r>
              <a:rPr lang="en-US" altLang="zh-CN" b="1" dirty="0" smtClean="0"/>
              <a:t>     (16</a:t>
            </a:r>
            <a:r>
              <a:rPr lang="en-US" altLang="zh-CN" b="1" baseline="30000" dirty="0" smtClean="0"/>
              <a:t>th</a:t>
            </a:r>
            <a:r>
              <a:rPr lang="en-US" altLang="zh-CN" b="1" dirty="0" smtClean="0"/>
              <a:t> Jun,  2017, 10 am Beijing Time)</a:t>
            </a:r>
          </a:p>
          <a:p>
            <a:pPr lvl="1"/>
            <a:r>
              <a:rPr lang="en-US" altLang="zh-CN" sz="2400" b="1" dirty="0" smtClean="0"/>
              <a:t>22</a:t>
            </a:r>
            <a:r>
              <a:rPr lang="en-US" altLang="zh-CN" sz="2400" b="1" baseline="30000" dirty="0" smtClean="0"/>
              <a:t>nd</a:t>
            </a:r>
            <a:r>
              <a:rPr lang="en-US" altLang="zh-CN" sz="2400" b="1" dirty="0" smtClean="0"/>
              <a:t>    Jun, 2017, 10 pm ET for 2 hours</a:t>
            </a:r>
          </a:p>
          <a:p>
            <a:pPr lvl="1">
              <a:buNone/>
            </a:pPr>
            <a:r>
              <a:rPr lang="en-US" altLang="zh-CN" b="1" dirty="0" smtClean="0"/>
              <a:t>     (23</a:t>
            </a:r>
            <a:r>
              <a:rPr lang="en-US" altLang="zh-CN" b="1" baseline="30000" dirty="0" smtClean="0"/>
              <a:t>rd</a:t>
            </a:r>
            <a:r>
              <a:rPr lang="en-US" altLang="zh-CN" b="1" dirty="0" smtClean="0"/>
              <a:t>  Jun,  2017, 10 am Beijing Time)</a:t>
            </a:r>
          </a:p>
          <a:p>
            <a:pPr lvl="1"/>
            <a:r>
              <a:rPr lang="en-US" altLang="zh-CN" sz="2400" b="1" dirty="0" smtClean="0"/>
              <a:t>29</a:t>
            </a:r>
            <a:r>
              <a:rPr lang="en-US" altLang="zh-CN" sz="2400" b="1" baseline="30000" dirty="0" smtClean="0"/>
              <a:t>th</a:t>
            </a:r>
            <a:r>
              <a:rPr lang="en-US" altLang="zh-CN" sz="2400" b="1" dirty="0" smtClean="0"/>
              <a:t>   Jun, 2017,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11 pm </a:t>
            </a:r>
            <a:r>
              <a:rPr lang="en-US" altLang="zh-CN" sz="2400" b="1" dirty="0" smtClean="0"/>
              <a:t>ET for 2 hours</a:t>
            </a:r>
          </a:p>
          <a:p>
            <a:pPr lvl="1">
              <a:buNone/>
            </a:pPr>
            <a:r>
              <a:rPr lang="en-US" altLang="zh-CN" b="1" dirty="0" smtClean="0"/>
              <a:t>     (30</a:t>
            </a:r>
            <a:r>
              <a:rPr lang="en-US" altLang="zh-CN" b="1" baseline="30000" dirty="0" smtClean="0"/>
              <a:t>th</a:t>
            </a:r>
            <a:r>
              <a:rPr lang="en-US" altLang="zh-CN" b="1" dirty="0" smtClean="0"/>
              <a:t>  Jun,  2017, </a:t>
            </a:r>
            <a:r>
              <a:rPr lang="en-US" altLang="zh-CN" b="1" dirty="0" smtClean="0">
                <a:solidFill>
                  <a:srgbClr val="FF0000"/>
                </a:solidFill>
              </a:rPr>
              <a:t>11 am </a:t>
            </a:r>
            <a:r>
              <a:rPr lang="en-US" altLang="zh-CN" b="1" dirty="0" smtClean="0"/>
              <a:t>Beijing Time)</a:t>
            </a:r>
          </a:p>
          <a:p>
            <a:pPr lvl="1"/>
            <a:r>
              <a:rPr lang="en-US" altLang="zh-CN" sz="2400" b="1" dirty="0" smtClean="0"/>
              <a:t>6</a:t>
            </a:r>
            <a:r>
              <a:rPr lang="en-US" altLang="zh-CN" sz="2400" b="1" baseline="30000" dirty="0" smtClean="0"/>
              <a:t>th</a:t>
            </a:r>
            <a:r>
              <a:rPr lang="en-US" altLang="zh-CN" sz="2400" b="1" dirty="0" smtClean="0"/>
              <a:t>   July, 2017, 10 pm ET for 2 hours</a:t>
            </a:r>
          </a:p>
          <a:p>
            <a:pPr lvl="1">
              <a:buNone/>
            </a:pPr>
            <a:r>
              <a:rPr lang="en-US" altLang="zh-CN" b="1" dirty="0" smtClean="0"/>
              <a:t>     (7</a:t>
            </a:r>
            <a:r>
              <a:rPr lang="en-US" altLang="zh-CN" b="1" baseline="30000" dirty="0" smtClean="0"/>
              <a:t>th</a:t>
            </a:r>
            <a:r>
              <a:rPr lang="en-US" altLang="zh-CN" b="1" dirty="0" smtClean="0"/>
              <a:t>  July,  2017, 10 am Beijing Time)</a:t>
            </a:r>
          </a:p>
          <a:p>
            <a:pPr lvl="1">
              <a:buNone/>
            </a:pPr>
            <a:endParaRPr lang="en-US" altLang="zh-CN" b="1" dirty="0" smtClean="0"/>
          </a:p>
          <a:p>
            <a:pPr lvl="1">
              <a:buNone/>
            </a:pPr>
            <a:endParaRPr lang="en-US" altLang="zh-CN" b="1" dirty="0" smtClean="0"/>
          </a:p>
          <a:p>
            <a:pPr lvl="1">
              <a:buNone/>
            </a:pPr>
            <a:endParaRPr lang="en-US" altLang="zh-CN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2017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955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2017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Jiamin Chen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28690" y="200024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</a:t>
            </a: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！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5512</TotalTime>
  <Words>439</Words>
  <Application>Microsoft Office PowerPoint</Application>
  <PresentationFormat>全屏显示(4:3)</PresentationFormat>
  <Paragraphs>84</Paragraphs>
  <Slides>7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802-11-Submission</vt:lpstr>
      <vt:lpstr>Custom Design</vt:lpstr>
      <vt:lpstr>Document</vt:lpstr>
      <vt:lpstr>IEEE 802.11aj May Closing Report</vt:lpstr>
      <vt:lpstr>Abstract</vt:lpstr>
      <vt:lpstr>Work Completed (1/2)</vt:lpstr>
      <vt:lpstr>Work Completed (2/2)</vt:lpstr>
      <vt:lpstr>Plan for July meeting</vt:lpstr>
      <vt:lpstr>Conference Call Time</vt:lpstr>
      <vt:lpstr>幻灯片 7</vt:lpstr>
    </vt:vector>
  </TitlesOfParts>
  <Company>Marvell Semiconductor,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May 2016 Closing Report</dc:title>
  <dc:creator>Jiamin Chen, Huawei/HiSilicon</dc:creator>
  <cp:lastModifiedBy>sks</cp:lastModifiedBy>
  <cp:revision>156</cp:revision>
  <cp:lastPrinted>1998-02-10T13:28:06Z</cp:lastPrinted>
  <dcterms:created xsi:type="dcterms:W3CDTF">2008-11-13T20:03:38Z</dcterms:created>
  <dcterms:modified xsi:type="dcterms:W3CDTF">2017-05-12T00:28:36Z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1468404653</vt:lpwstr>
  </property>
</Properties>
</file>