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9" r:id="rId6"/>
    <p:sldId id="288" r:id="rId7"/>
    <p:sldId id="300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 varScale="1">
        <p:scale>
          <a:sx n="83" d="100"/>
          <a:sy n="83" d="100"/>
        </p:scale>
        <p:origin x="-14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802.11-17/0824r1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2017-05-11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2017 meeting minutes (11-17/0086r0) and April 27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conference call meeting minutes (11-17/0623r0)</a:t>
            </a:r>
            <a:endParaRPr lang="en-US" altLang="ko-KR" sz="2400" b="1" dirty="0" smtClean="0"/>
          </a:p>
          <a:p>
            <a:r>
              <a:rPr lang="en-US" altLang="ko-KR" dirty="0" smtClean="0"/>
              <a:t>The following comment resolution proposal has been presented and approved</a:t>
            </a:r>
          </a:p>
          <a:p>
            <a:pPr lvl="1"/>
            <a:r>
              <a:rPr lang="en-US" sz="1600" dirty="0" smtClean="0"/>
              <a:t>CID 803, 806-807, 809-810, 811, 813-814, 818-819, 826, 828, 833-836, 846-847, 861-864, 866-868 and 870-875 </a:t>
            </a:r>
            <a:r>
              <a:rPr lang="en-US" altLang="zh-CN" sz="1600" dirty="0" smtClean="0"/>
              <a:t>(from 11-17/0789r2)</a:t>
            </a:r>
          </a:p>
          <a:p>
            <a:pPr lvl="1"/>
            <a:r>
              <a:rPr lang="en-US" sz="1600" dirty="0" smtClean="0"/>
              <a:t>CID 801, 802, 804, 805, 808, 812, 815-817, 820-825, 827, 829-832, 837, and 851 </a:t>
            </a:r>
            <a:r>
              <a:rPr lang="en-US" altLang="zh-CN" sz="1600" dirty="0" smtClean="0"/>
              <a:t>(from 11-17/0622r3)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856-858 and 860 </a:t>
            </a:r>
            <a:r>
              <a:rPr lang="en-US" altLang="zh-CN" sz="1600" dirty="0" smtClean="0"/>
              <a:t>(from 11-17/0635r2) 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CID 854-855, 865 and 869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(from 11-17/0639r2)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848-850, 859 </a:t>
            </a:r>
            <a:r>
              <a:rPr lang="en-US" altLang="zh-CN" sz="1600" dirty="0" smtClean="0"/>
              <a:t>(from 11-17/0791r1)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838-845 </a:t>
            </a:r>
            <a:r>
              <a:rPr lang="en-US" altLang="zh-CN" sz="1600" dirty="0" smtClean="0"/>
              <a:t>(from 11-17/0792r1) 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CA" dirty="0" smtClean="0"/>
              <a:t>Completed comment resolution for the initial SB on D5.0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endParaRPr lang="en-CA" dirty="0" smtClean="0"/>
          </a:p>
          <a:p>
            <a:pPr lvl="0"/>
            <a:r>
              <a:rPr lang="en-US" altLang="zh-CN" dirty="0" smtClean="0"/>
              <a:t>Instruct the editor to prepare Draft 6.0 incorporating those approved resolutions</a:t>
            </a:r>
          </a:p>
          <a:p>
            <a:pPr lvl="0"/>
            <a:endParaRPr lang="zh-CN" altLang="zh-CN" dirty="0" smtClean="0"/>
          </a:p>
          <a:p>
            <a:pPr lvl="0"/>
            <a:r>
              <a:rPr lang="en-US" altLang="zh-CN" dirty="0" smtClean="0"/>
              <a:t>Approved a 10-day Sponsor Recirculation Ballot asking the question “Should P802.11aj D6.0 be forwarded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?”</a:t>
            </a:r>
          </a:p>
          <a:p>
            <a:pPr lvl="0"/>
            <a:endParaRPr lang="zh-CN" altLang="zh-CN" dirty="0" smtClean="0"/>
          </a:p>
          <a:p>
            <a:r>
              <a:rPr lang="en-CA" dirty="0" smtClean="0"/>
              <a:t>Updated TG timeline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July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dirty="0" smtClean="0"/>
              <a:t>Complete comment resolution for </a:t>
            </a:r>
            <a:r>
              <a:rPr lang="en-US" dirty="0" err="1" smtClean="0"/>
              <a:t>TGaj</a:t>
            </a:r>
            <a:r>
              <a:rPr lang="en-US" dirty="0" smtClean="0"/>
              <a:t> Recirculation </a:t>
            </a:r>
            <a:r>
              <a:rPr lang="en-US" altLang="zh-CN" dirty="0" smtClean="0"/>
              <a:t>Sponsor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altLang="zh-CN" dirty="0" smtClean="0"/>
              <a:t>Conditional IEEE 802 EC approval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Prepare draft press release for WG approval</a:t>
            </a:r>
          </a:p>
          <a:p>
            <a:endParaRPr lang="en-US" altLang="zh-CN" dirty="0" smtClean="0"/>
          </a:p>
          <a:p>
            <a:r>
              <a:rPr lang="en-US" dirty="0" smtClean="0"/>
              <a:t>Timeline update if needed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b="1" dirty="0" smtClean="0"/>
              <a:t>8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(9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</a:t>
            </a:r>
            <a:r>
              <a:rPr lang="en-US" altLang="zh-CN" b="1" dirty="0"/>
              <a:t>Beijing </a:t>
            </a:r>
            <a:r>
              <a:rPr lang="en-US" altLang="zh-CN" b="1" dirty="0" smtClean="0"/>
              <a:t>Time)</a:t>
            </a:r>
          </a:p>
          <a:p>
            <a:pPr lvl="1"/>
            <a:r>
              <a:rPr lang="en-US" altLang="zh-CN" sz="2400" b="1" dirty="0" smtClean="0"/>
              <a:t>15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(16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Beijing Time)</a:t>
            </a:r>
          </a:p>
          <a:p>
            <a:pPr lvl="1"/>
            <a:r>
              <a:rPr lang="en-US" altLang="zh-CN" sz="2400" b="1" dirty="0" smtClean="0"/>
              <a:t>22</a:t>
            </a:r>
            <a:r>
              <a:rPr lang="en-US" altLang="zh-CN" sz="2400" b="1" baseline="30000" dirty="0" smtClean="0"/>
              <a:t>nd</a:t>
            </a:r>
            <a:r>
              <a:rPr lang="en-US" altLang="zh-CN" sz="2400" b="1" dirty="0" smtClean="0"/>
              <a:t>   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(23</a:t>
            </a:r>
            <a:r>
              <a:rPr lang="en-US" altLang="zh-CN" b="1" baseline="30000" dirty="0" smtClean="0"/>
              <a:t>rd</a:t>
            </a:r>
            <a:r>
              <a:rPr lang="en-US" altLang="zh-CN" b="1" dirty="0" smtClean="0"/>
              <a:t>  Jun,  2017, 10 am Beijing Time)</a:t>
            </a:r>
          </a:p>
          <a:p>
            <a:pPr lvl="1"/>
            <a:r>
              <a:rPr lang="en-US" altLang="zh-CN" sz="2400" b="1" dirty="0" smtClean="0"/>
              <a:t>29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Jun, 2017,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11 pm </a:t>
            </a:r>
            <a:r>
              <a:rPr lang="en-US" altLang="zh-CN" sz="2400" b="1" dirty="0" smtClean="0"/>
              <a:t>ET for 2 hours</a:t>
            </a:r>
          </a:p>
          <a:p>
            <a:pPr lvl="1">
              <a:buNone/>
            </a:pPr>
            <a:r>
              <a:rPr lang="en-US" altLang="zh-CN" b="1" dirty="0" smtClean="0"/>
              <a:t>     (30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Jun,  2017, </a:t>
            </a:r>
            <a:r>
              <a:rPr lang="en-US" altLang="zh-CN" b="1" dirty="0" smtClean="0">
                <a:solidFill>
                  <a:srgbClr val="FF0000"/>
                </a:solidFill>
              </a:rPr>
              <a:t>11 am </a:t>
            </a:r>
            <a:r>
              <a:rPr lang="en-US" altLang="zh-CN" b="1" dirty="0" smtClean="0"/>
              <a:t>Beijing Time)</a:t>
            </a:r>
          </a:p>
          <a:p>
            <a:pPr lvl="1"/>
            <a:r>
              <a:rPr lang="en-US" altLang="zh-CN" sz="2400" b="1" dirty="0" smtClean="0"/>
              <a:t>6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July,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(7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July,  2017, 10 am Beijing Time)</a:t>
            </a: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5511</TotalTime>
  <Words>439</Words>
  <Application>Microsoft Office PowerPoint</Application>
  <PresentationFormat>全屏显示(4:3)</PresentationFormat>
  <Paragraphs>84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Closing Report</vt:lpstr>
      <vt:lpstr>Abstract</vt:lpstr>
      <vt:lpstr>Work Completed (1/2)</vt:lpstr>
      <vt:lpstr>Work Completed (2/2)</vt:lpstr>
      <vt:lpstr>Plan for July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154</cp:revision>
  <cp:lastPrinted>1998-02-10T13:28:06Z</cp:lastPrinted>
  <dcterms:created xsi:type="dcterms:W3CDTF">2008-11-13T20:03:38Z</dcterms:created>
  <dcterms:modified xsi:type="dcterms:W3CDTF">2017-05-11T10:51:39Z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