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82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802.11-17/0821r0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802.11-17/0821r0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802.11-17/0821r0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2017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802.11-17/0821r0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2017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802.11-17/0821r0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2017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May 2017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802.11-17/0821r0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2017</a:t>
            </a:r>
            <a:endParaRPr lang="en-GB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2017-05-11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642954"/>
              </p:ext>
            </p:extLst>
          </p:nvPr>
        </p:nvGraphicFramePr>
        <p:xfrm>
          <a:off x="519113" y="2271713"/>
          <a:ext cx="7767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Document" r:id="rId4" imgW="8146441" imgH="2306595" progId="Word.Document.8">
                  <p:embed/>
                </p:oleObj>
              </mc:Choice>
              <mc:Fallback>
                <p:oleObj name="Document" r:id="rId4" imgW="8146441" imgH="230659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1713"/>
                        <a:ext cx="776763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2017</a:t>
            </a:r>
            <a:endParaRPr lang="en-GB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May 2017, Daejeon, South Korea.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2017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Summary</a:t>
            </a:r>
          </a:p>
          <a:p>
            <a:pPr lvl="1">
              <a:defRPr/>
            </a:pPr>
            <a:r>
              <a:rPr lang="en-GB" altLang="en-US" sz="2400" dirty="0"/>
              <a:t>6 meeting slots this week</a:t>
            </a:r>
          </a:p>
          <a:p>
            <a:pPr lvl="1">
              <a:defRPr/>
            </a:pPr>
            <a:r>
              <a:rPr lang="en-GB" altLang="en-US" sz="2400" dirty="0"/>
              <a:t>Re-circulation sponsor ballot comment resolution</a:t>
            </a:r>
          </a:p>
          <a:p>
            <a:pPr lvl="1">
              <a:defRPr/>
            </a:pPr>
            <a:r>
              <a:rPr lang="en-GB" altLang="en-US" sz="2400" dirty="0"/>
              <a:t>All comments resolved</a:t>
            </a:r>
          </a:p>
          <a:p>
            <a:pPr lvl="1">
              <a:defRPr/>
            </a:pPr>
            <a:r>
              <a:rPr lang="en-GB" altLang="en-US" sz="2400" dirty="0"/>
              <a:t>Will start 2</a:t>
            </a:r>
            <a:r>
              <a:rPr lang="en-GB" altLang="en-US" sz="2400" baseline="30000" dirty="0"/>
              <a:t>nd</a:t>
            </a:r>
            <a:r>
              <a:rPr lang="en-GB" altLang="en-US" sz="2400" dirty="0"/>
              <a:t> re-circulation sponsor ballot with D9.0 when it has been prepared by the technical editor</a:t>
            </a:r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sz="2800" dirty="0"/>
              <a:t>Plans for July 2017</a:t>
            </a:r>
            <a:endParaRPr lang="en-GB" dirty="0"/>
          </a:p>
          <a:p>
            <a:pPr lvl="1"/>
            <a:r>
              <a:rPr lang="en-GB" sz="2400" dirty="0"/>
              <a:t>Sponsor ballot comment resolution</a:t>
            </a:r>
          </a:p>
          <a:p>
            <a:pPr lvl="1"/>
            <a:r>
              <a:rPr lang="en-GB" sz="2400" dirty="0"/>
              <a:t>Conditional/unconditional request to forward draft to </a:t>
            </a:r>
            <a:r>
              <a:rPr lang="en-GB" sz="2400" dirty="0" err="1"/>
              <a:t>RevCom</a:t>
            </a:r>
            <a:r>
              <a:rPr lang="en-GB" sz="2400" dirty="0"/>
              <a:t> at Friday EC meeting.</a:t>
            </a: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13608</TotalTime>
  <Words>138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835</cp:revision>
  <cp:lastPrinted>1998-02-10T13:28:06Z</cp:lastPrinted>
  <dcterms:created xsi:type="dcterms:W3CDTF">2004-12-02T14:01:45Z</dcterms:created>
  <dcterms:modified xsi:type="dcterms:W3CDTF">2017-05-11T07:34:25Z</dcterms:modified>
</cp:coreProperties>
</file>