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0" r:id="rId2"/>
    <p:sldId id="539" r:id="rId3"/>
    <p:sldId id="543" r:id="rId4"/>
    <p:sldId id="540" r:id="rId5"/>
    <p:sldId id="541" r:id="rId6"/>
    <p:sldId id="542" r:id="rId7"/>
    <p:sldId id="544" r:id="rId8"/>
    <p:sldId id="545" r:id="rId9"/>
    <p:sldId id="546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8C00"/>
    <a:srgbClr val="A2A95B"/>
    <a:srgbClr val="E6FE06"/>
    <a:srgbClr val="9C992B"/>
    <a:srgbClr val="C7C739"/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9" autoAdjust="0"/>
    <p:restoredTop sz="93160" autoAdjust="0"/>
  </p:normalViewPr>
  <p:slideViewPr>
    <p:cSldViewPr>
      <p:cViewPr varScale="1">
        <p:scale>
          <a:sx n="76" d="100"/>
          <a:sy n="76" d="100"/>
        </p:scale>
        <p:origin x="164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2352" y="-11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51878" y="8982075"/>
            <a:ext cx="126637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da-DK" dirty="0" smtClean="0"/>
              <a:t>Laurent cariou, Intel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53701" y="8985250"/>
            <a:ext cx="172803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da-DK" dirty="0" smtClean="0"/>
              <a:t>Laurent cariou, Intel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553701" y="8985250"/>
            <a:ext cx="1728037" cy="184666"/>
          </a:xfrm>
        </p:spPr>
        <p:txBody>
          <a:bodyPr/>
          <a:lstStyle/>
          <a:p>
            <a:pPr lvl="4">
              <a:defRPr/>
            </a:pPr>
            <a:r>
              <a:rPr lang="da-DK" dirty="0" smtClean="0"/>
              <a:t>Laurent cariou, Intel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821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May, 2017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Laurent </a:t>
            </a:r>
            <a:r>
              <a:rPr lang="en-US" altLang="ko-KR" dirty="0" err="1" smtClean="0"/>
              <a:t>cariou,</a:t>
            </a:r>
            <a:r>
              <a:rPr lang="en-US" altLang="ko-KR" dirty="0" smtClean="0"/>
              <a:t> Intel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May,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Laurent </a:t>
            </a:r>
            <a:r>
              <a:rPr lang="en-US" altLang="ko-KR" dirty="0" err="1" smtClean="0"/>
              <a:t>cariou,</a:t>
            </a:r>
            <a:r>
              <a:rPr lang="en-US" altLang="ko-KR" dirty="0" smtClean="0"/>
              <a:t> Intel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May,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Laurent </a:t>
            </a:r>
            <a:r>
              <a:rPr lang="en-US" altLang="ko-KR" dirty="0" err="1" smtClean="0"/>
              <a:t>cariou,</a:t>
            </a:r>
            <a:r>
              <a:rPr lang="en-US" altLang="ko-KR" dirty="0" smtClean="0"/>
              <a:t> Intel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Laurent </a:t>
            </a:r>
            <a:r>
              <a:rPr lang="en-US" altLang="ko-KR" dirty="0" err="1" smtClean="0"/>
              <a:t>cariou,</a:t>
            </a:r>
            <a:r>
              <a:rPr lang="en-US" altLang="ko-KR" dirty="0" smtClean="0"/>
              <a:t> Intel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May,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Laurent </a:t>
            </a:r>
            <a:r>
              <a:rPr lang="en-US" altLang="ko-KR" dirty="0" err="1" smtClean="0"/>
              <a:t>cariou,</a:t>
            </a:r>
            <a:r>
              <a:rPr lang="en-US" altLang="ko-KR" dirty="0" smtClean="0"/>
              <a:t> Intel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May,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Laurent </a:t>
            </a:r>
            <a:r>
              <a:rPr lang="en-US" altLang="ko-KR" dirty="0" err="1" smtClean="0"/>
              <a:t>cariou,</a:t>
            </a:r>
            <a:r>
              <a:rPr lang="en-US" altLang="ko-KR" dirty="0" smtClean="0"/>
              <a:t> Intel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May, 2017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Laurent </a:t>
            </a:r>
            <a:r>
              <a:rPr lang="en-US" altLang="ko-KR" dirty="0" err="1" smtClean="0"/>
              <a:t>cariou,</a:t>
            </a:r>
            <a:r>
              <a:rPr lang="en-US" altLang="ko-KR" dirty="0" smtClean="0"/>
              <a:t> Intel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May, 2017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Laurent </a:t>
            </a:r>
            <a:r>
              <a:rPr lang="en-US" altLang="ko-KR" dirty="0" err="1" smtClean="0"/>
              <a:t>cariou,</a:t>
            </a:r>
            <a:r>
              <a:rPr lang="en-US" altLang="ko-KR" dirty="0" smtClean="0"/>
              <a:t> Intel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May, 2017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Laurent </a:t>
            </a:r>
            <a:r>
              <a:rPr lang="en-US" altLang="ko-KR" dirty="0" err="1" smtClean="0"/>
              <a:t>cariou,</a:t>
            </a:r>
            <a:r>
              <a:rPr lang="en-US" altLang="ko-KR" dirty="0" smtClean="0"/>
              <a:t> Intel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May,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Laurent </a:t>
            </a:r>
            <a:r>
              <a:rPr lang="en-US" altLang="ko-KR" dirty="0" err="1" smtClean="0"/>
              <a:t>cariou,</a:t>
            </a:r>
            <a:r>
              <a:rPr lang="en-US" altLang="ko-KR" dirty="0" smtClean="0"/>
              <a:t> Intel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May,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Laurent </a:t>
            </a:r>
            <a:r>
              <a:rPr lang="en-US" altLang="ko-KR" dirty="0" err="1" smtClean="0"/>
              <a:t>cariou,</a:t>
            </a:r>
            <a:r>
              <a:rPr lang="en-US" altLang="ko-KR" dirty="0" smtClean="0"/>
              <a:t> Intel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Laurent Cariou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802.11-17/0xxxr0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239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sz="2400" dirty="0" smtClean="0"/>
              <a:t>OBSS_PD simplification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371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2017-05-09</a:t>
            </a:r>
            <a:endParaRPr lang="en-US" sz="2000" b="0" dirty="0" smtClean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Laurent </a:t>
            </a:r>
            <a:r>
              <a:rPr lang="en-US" altLang="ko-KR" dirty="0" err="1" smtClean="0"/>
              <a:t>cariou,</a:t>
            </a:r>
            <a:r>
              <a:rPr lang="en-US" altLang="ko-KR" dirty="0" smtClean="0"/>
              <a:t> Intel</a:t>
            </a:r>
            <a:endParaRPr lang="en-US" altLang="ko-KR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7211884"/>
              </p:ext>
            </p:extLst>
          </p:nvPr>
        </p:nvGraphicFramePr>
        <p:xfrm>
          <a:off x="1001713" y="2024063"/>
          <a:ext cx="7216775" cy="433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4" name="Document" r:id="rId4" imgW="10110237" imgH="6088036" progId="Word.Document.8">
                  <p:embed/>
                </p:oleObj>
              </mc:Choice>
              <mc:Fallback>
                <p:oleObj name="Document" r:id="rId4" imgW="10110237" imgH="6088036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024063"/>
                        <a:ext cx="7216775" cy="433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 smtClean="0"/>
              <a:t>In March, we agreed to resolve CID 3222 with doc 452r2</a:t>
            </a:r>
            <a:endParaRPr lang="en-US" dirty="0"/>
          </a:p>
          <a:p>
            <a:pPr lvl="1"/>
            <a:endParaRPr lang="en-GB" dirty="0" smtClean="0"/>
          </a:p>
          <a:p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</a:t>
            </a:r>
            <a:r>
              <a:rPr lang="en-US" dirty="0"/>
              <a:t>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Laurent </a:t>
            </a:r>
            <a:r>
              <a:rPr lang="en-US" altLang="ko-KR" dirty="0" err="1" smtClean="0"/>
              <a:t>cariou,</a:t>
            </a:r>
            <a:r>
              <a:rPr lang="en-US" altLang="ko-KR" dirty="0" smtClean="0"/>
              <a:t> 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8956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LB225, CID 3222</a:t>
            </a:r>
            <a:br>
              <a:rPr lang="en-US" dirty="0">
                <a:latin typeface="Calibri" panose="020F0502020204030204" pitchFamily="34" charset="0"/>
              </a:rPr>
            </a:br>
            <a:r>
              <a:rPr lang="en-US" b="0" dirty="0">
                <a:latin typeface="Calibri" panose="020F0502020204030204" pitchFamily="34" charset="0"/>
              </a:rPr>
              <a:t>27.9.2.1, P190L30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Laurent cariou, Intel</a:t>
            </a:r>
            <a:endParaRPr lang="en-US" altLang="ko-KR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981200"/>
            <a:ext cx="7743189" cy="326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814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400" dirty="0"/>
          </a:p>
          <a:p>
            <a:pPr marL="0" indent="0">
              <a:buNone/>
            </a:pPr>
            <a:r>
              <a:rPr lang="en-US" sz="1400" dirty="0" err="1">
                <a:solidFill>
                  <a:srgbClr val="FF0000"/>
                </a:solidFill>
                <a:latin typeface="Calibri" panose="020F0502020204030204" pitchFamily="34" charset="0"/>
              </a:rPr>
              <a:t>TGax</a:t>
            </a:r>
            <a:r>
              <a:rPr lang="en-US" sz="1400" dirty="0">
                <a:solidFill>
                  <a:srgbClr val="FF0000"/>
                </a:solidFill>
                <a:latin typeface="Calibri" panose="020F0502020204030204" pitchFamily="34" charset="0"/>
              </a:rPr>
              <a:t> Editor: Change the following after 27.9.2.1</a:t>
            </a:r>
          </a:p>
          <a:p>
            <a:pPr marL="0" indent="0">
              <a:buNone/>
            </a:pPr>
            <a:r>
              <a:rPr lang="en-US" sz="1400" dirty="0">
                <a:latin typeface="Calibri" panose="020F0502020204030204" pitchFamily="34" charset="0"/>
              </a:rPr>
              <a:t>If the PHY of a STA issues a PHY-</a:t>
            </a:r>
            <a:r>
              <a:rPr lang="en-US" sz="1400" dirty="0" err="1">
                <a:latin typeface="Calibri" panose="020F0502020204030204" pitchFamily="34" charset="0"/>
              </a:rPr>
              <a:t>CCA.indication</a:t>
            </a:r>
            <a:r>
              <a:rPr lang="en-US" sz="1400" dirty="0">
                <a:latin typeface="Calibri" panose="020F0502020204030204" pitchFamily="34" charset="0"/>
              </a:rPr>
              <a:t> with a value equal to BUSY followed by an </a:t>
            </a:r>
            <a:r>
              <a:rPr lang="en-US" sz="1400" dirty="0" err="1">
                <a:latin typeface="Calibri" panose="020F0502020204030204" pitchFamily="34" charset="0"/>
              </a:rPr>
              <a:t>RXSTART.indication</a:t>
            </a:r>
            <a:r>
              <a:rPr lang="en-US" sz="1400" dirty="0">
                <a:latin typeface="Calibri" panose="020F0502020204030204" pitchFamily="34" charset="0"/>
              </a:rPr>
              <a:t> due to a PPDU reception then the STA’s MAC sublayer may a) issue a PHYCCARESET. request primitive and b) not update its NAV timers based on frames carried in the PPDU if all the following conditions are met:</a:t>
            </a:r>
          </a:p>
          <a:p>
            <a:pPr marL="0" indent="0">
              <a:buNone/>
            </a:pPr>
            <a:r>
              <a:rPr lang="en-US" sz="1400" dirty="0">
                <a:latin typeface="Calibri" panose="020F0502020204030204" pitchFamily="34" charset="0"/>
              </a:rPr>
              <a:t> — The received PPDU is an Inter-BSS PPDU (see 27.2.1 (Intra-BSS and inter-BSS frame detection))</a:t>
            </a:r>
          </a:p>
          <a:p>
            <a:pPr marL="0" indent="0">
              <a:buNone/>
            </a:pPr>
            <a:r>
              <a:rPr lang="en-US" sz="1400" dirty="0">
                <a:latin typeface="Calibri" panose="020F0502020204030204" pitchFamily="34" charset="0"/>
              </a:rPr>
              <a:t> — </a:t>
            </a:r>
            <a:r>
              <a:rPr lang="en-US" sz="1400" u="sng" dirty="0">
                <a:latin typeface="Calibri" panose="020F0502020204030204" pitchFamily="34" charset="0"/>
              </a:rPr>
              <a:t>The received PPDU is not a non-HT PPDU carrying a response frame and </a:t>
            </a:r>
            <a:r>
              <a:rPr lang="en-US" sz="1400" dirty="0">
                <a:latin typeface="Calibri" panose="020F0502020204030204" pitchFamily="34" charset="0"/>
              </a:rPr>
              <a:t>the RXVECTOR parameter RSSI_LEGACY in the PHY-</a:t>
            </a:r>
            <a:r>
              <a:rPr lang="en-US" sz="1400" dirty="0" err="1">
                <a:latin typeface="Calibri" panose="020F0502020204030204" pitchFamily="34" charset="0"/>
              </a:rPr>
              <a:t>RXSTART.indication</a:t>
            </a:r>
            <a:r>
              <a:rPr lang="en-US" sz="1400" dirty="0">
                <a:latin typeface="Calibri" panose="020F0502020204030204" pitchFamily="34" charset="0"/>
              </a:rPr>
              <a:t> primitive, which defines the received power level measured from the legacy portion of the PPDU is below the NON SRG OBSS_PD level (defined in 27.9.2.2 (Adjustment of OBSS_PD and transmit power)). Or, </a:t>
            </a:r>
            <a:r>
              <a:rPr lang="en-US" sz="1400" u="sng" dirty="0">
                <a:latin typeface="Calibri" panose="020F0502020204030204" pitchFamily="34" charset="0"/>
              </a:rPr>
              <a:t>the received PPDU is a non-HT PPDU carrying a response frame and the RXVECTOR parameter RSSI_LEGACY in the PHY-</a:t>
            </a:r>
            <a:r>
              <a:rPr lang="en-US" sz="1400" u="sng" dirty="0" err="1">
                <a:latin typeface="Calibri" panose="020F0502020204030204" pitchFamily="34" charset="0"/>
              </a:rPr>
              <a:t>RXSTART.indication</a:t>
            </a:r>
            <a:r>
              <a:rPr lang="en-US" sz="1400" u="sng" dirty="0">
                <a:latin typeface="Calibri" panose="020F0502020204030204" pitchFamily="34" charset="0"/>
              </a:rPr>
              <a:t> primitive, which defines the received power level measured from the legacy portion of the PPDU is below the </a:t>
            </a:r>
            <a:r>
              <a:rPr lang="en-US" sz="1400" u="sng" dirty="0" err="1">
                <a:latin typeface="Calibri" panose="020F0502020204030204" pitchFamily="34" charset="0"/>
              </a:rPr>
              <a:t>OBSS_PD_min_default</a:t>
            </a:r>
            <a:r>
              <a:rPr lang="en-US" sz="1400" u="sng" dirty="0">
                <a:latin typeface="Calibri" panose="020F0502020204030204" pitchFamily="34" charset="0"/>
              </a:rPr>
              <a:t> level (defined in 27.9.2.2 (Adjustment of OBSS_PD and transmit power))</a:t>
            </a:r>
          </a:p>
          <a:p>
            <a:pPr marL="0" indent="0">
              <a:buNone/>
            </a:pPr>
            <a:r>
              <a:rPr lang="en-US" sz="1400" dirty="0">
                <a:latin typeface="Calibri" panose="020F0502020204030204" pitchFamily="34" charset="0"/>
              </a:rPr>
              <a:t>— The PPDU is not one of the following:</a:t>
            </a:r>
          </a:p>
          <a:p>
            <a:r>
              <a:rPr lang="en-US" sz="1400" dirty="0">
                <a:latin typeface="Calibri" panose="020F0502020204030204" pitchFamily="34" charset="0"/>
              </a:rPr>
              <a:t>A non-HT PPDU that carries an individually addressed Public Action frame where the RA field is equal to the STA MAC address</a:t>
            </a:r>
          </a:p>
          <a:p>
            <a:r>
              <a:rPr lang="en-US" sz="1400" dirty="0">
                <a:latin typeface="Calibri" panose="020F0502020204030204" pitchFamily="34" charset="0"/>
              </a:rPr>
              <a:t>A non-HT PPDU that carries a group addressed Public Action frame</a:t>
            </a:r>
          </a:p>
          <a:p>
            <a:r>
              <a:rPr lang="en-US" sz="1400" dirty="0">
                <a:latin typeface="Calibri" panose="020F0502020204030204" pitchFamily="34" charset="0"/>
              </a:rPr>
              <a:t>A non-HT PPDU that carries an NDPA</a:t>
            </a:r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resolution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Laurent cariou, 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61457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We agreed previously that CTS was disallowing OBSSPD, but if we received both RTS and CTS, OBSSPD was possible.</a:t>
            </a:r>
          </a:p>
          <a:p>
            <a:r>
              <a:rPr lang="en-US" dirty="0" smtClean="0"/>
              <a:t>The rational is that the receiver was protected by the proportional rule.</a:t>
            </a:r>
          </a:p>
          <a:p>
            <a:endParaRPr lang="en-US" dirty="0"/>
          </a:p>
          <a:p>
            <a:r>
              <a:rPr lang="en-US" dirty="0" smtClean="0"/>
              <a:t>With last meeting’s addition, it is no longer possible to discard the NAV from any control frames, including BA..</a:t>
            </a:r>
          </a:p>
          <a:p>
            <a:endParaRPr lang="en-US" dirty="0"/>
          </a:p>
          <a:p>
            <a:r>
              <a:rPr lang="en-US" dirty="0" smtClean="0"/>
              <a:t>This is going against the original intention.</a:t>
            </a:r>
          </a:p>
          <a:p>
            <a:r>
              <a:rPr lang="en-US" dirty="0" smtClean="0"/>
              <a:t>And it is </a:t>
            </a:r>
            <a:r>
              <a:rPr lang="en-US" dirty="0" err="1" smtClean="0"/>
              <a:t>complexifying</a:t>
            </a:r>
            <a:r>
              <a:rPr lang="en-US" dirty="0" smtClean="0"/>
              <a:t> the mechanism, while it is supposed to be very as simple as possible.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Laurent cariou, 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51460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propose to revisit CID 3222 with the proposed resolution:</a:t>
            </a:r>
          </a:p>
          <a:p>
            <a:pPr lvl="1"/>
            <a:r>
              <a:rPr lang="en-US" dirty="0" smtClean="0"/>
              <a:t>Rejected – NON SRG OBSS_PD mechanism already protects the receiver (-82dBm) in the scenario presented, so there are no reasons to disallow OBSS_PD in such case. Modify 802.11ax D1.2 with the proposed changes in slide 7 of doc 17/0477r0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 addition to it, we propose to simplify protection by relying on CTS-to-self instead of defining exceptions for every types of frames.</a:t>
            </a:r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Laurent cariou, 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0141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400" dirty="0" err="1">
                <a:solidFill>
                  <a:srgbClr val="FF0000"/>
                </a:solidFill>
                <a:latin typeface="Calibri" panose="020F0502020204030204" pitchFamily="34" charset="0"/>
              </a:rPr>
              <a:t>TGax</a:t>
            </a:r>
            <a:r>
              <a:rPr lang="en-US" sz="1400" dirty="0">
                <a:solidFill>
                  <a:srgbClr val="FF0000"/>
                </a:solidFill>
                <a:latin typeface="Calibri" panose="020F0502020204030204" pitchFamily="34" charset="0"/>
              </a:rPr>
              <a:t> Editor: Change the following after 27.9.2.1</a:t>
            </a:r>
          </a:p>
          <a:p>
            <a:pPr marL="0" indent="0">
              <a:buNone/>
            </a:pPr>
            <a:r>
              <a:rPr lang="en-US" sz="1400" dirty="0">
                <a:latin typeface="Calibri" panose="020F0502020204030204" pitchFamily="34" charset="0"/>
              </a:rPr>
              <a:t>If the PHY of a STA issues a PHY-</a:t>
            </a:r>
            <a:r>
              <a:rPr lang="en-US" sz="1400" dirty="0" err="1">
                <a:latin typeface="Calibri" panose="020F0502020204030204" pitchFamily="34" charset="0"/>
              </a:rPr>
              <a:t>CCA.indication</a:t>
            </a:r>
            <a:r>
              <a:rPr lang="en-US" sz="1400" dirty="0">
                <a:latin typeface="Calibri" panose="020F0502020204030204" pitchFamily="34" charset="0"/>
              </a:rPr>
              <a:t> with a value equal to BUSY followed by an </a:t>
            </a:r>
            <a:r>
              <a:rPr lang="en-US" sz="1400" dirty="0" err="1">
                <a:latin typeface="Calibri" panose="020F0502020204030204" pitchFamily="34" charset="0"/>
              </a:rPr>
              <a:t>RXSTART.indication</a:t>
            </a:r>
            <a:r>
              <a:rPr lang="en-US" sz="1400" dirty="0">
                <a:latin typeface="Calibri" panose="020F0502020204030204" pitchFamily="34" charset="0"/>
              </a:rPr>
              <a:t> due to a PPDU reception then the STA’s MAC sublayer may a) issue a PHYCCARESET. request primitive and b) not update its NAV timers based on frames carried in the PPDU if all the following conditions are met:</a:t>
            </a:r>
          </a:p>
          <a:p>
            <a:pPr marL="0" indent="0">
              <a:buNone/>
            </a:pPr>
            <a:r>
              <a:rPr lang="en-US" sz="1400" dirty="0">
                <a:latin typeface="Calibri" panose="020F0502020204030204" pitchFamily="34" charset="0"/>
              </a:rPr>
              <a:t> — The received PPDU is an Inter-BSS PPDU (see 27.2.1 (Intra-BSS and inter-BSS frame detection</a:t>
            </a:r>
            <a:r>
              <a:rPr lang="en-US" sz="1400" dirty="0" smtClean="0">
                <a:latin typeface="Calibri" panose="020F0502020204030204" pitchFamily="34" charset="0"/>
              </a:rPr>
              <a:t>)) </a:t>
            </a:r>
            <a:r>
              <a:rPr lang="en-US" sz="1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or the received PPDU contains </a:t>
            </a:r>
            <a:r>
              <a:rPr lang="en-US" sz="1400" dirty="0">
                <a:solidFill>
                  <a:srgbClr val="FF0000"/>
                </a:solidFill>
                <a:latin typeface="Calibri" panose="020F0502020204030204" pitchFamily="34" charset="0"/>
              </a:rPr>
              <a:t>a CTS and a PHY-</a:t>
            </a:r>
            <a:r>
              <a:rPr lang="en-US" sz="1400" dirty="0" err="1">
                <a:solidFill>
                  <a:srgbClr val="FF0000"/>
                </a:solidFill>
                <a:latin typeface="Calibri" panose="020F0502020204030204" pitchFamily="34" charset="0"/>
              </a:rPr>
              <a:t>CCA.indication</a:t>
            </a:r>
            <a:r>
              <a:rPr lang="en-US" sz="1400" dirty="0">
                <a:solidFill>
                  <a:srgbClr val="FF0000"/>
                </a:solidFill>
                <a:latin typeface="Calibri" panose="020F0502020204030204" pitchFamily="34" charset="0"/>
              </a:rPr>
              <a:t> transition from BUSY to IDLE occurred within the PIFS time immediately preceding the received CTS and that transition corresponded to the end of a PPDU that contained an </a:t>
            </a:r>
            <a:r>
              <a:rPr lang="en-US" sz="1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RTS that was ignored following this procedure</a:t>
            </a:r>
            <a:r>
              <a:rPr lang="en-US" sz="1400" dirty="0" smtClean="0">
                <a:latin typeface="Calibri" panose="020F0502020204030204" pitchFamily="34" charset="0"/>
              </a:rPr>
              <a:t> </a:t>
            </a:r>
            <a:endParaRPr lang="en-US" sz="14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400" dirty="0">
                <a:latin typeface="Calibri" panose="020F0502020204030204" pitchFamily="34" charset="0"/>
              </a:rPr>
              <a:t> </a:t>
            </a:r>
            <a:r>
              <a:rPr lang="en-US" sz="1400" dirty="0" smtClean="0">
                <a:latin typeface="Calibri" panose="020F0502020204030204" pitchFamily="34" charset="0"/>
              </a:rPr>
              <a:t>— </a:t>
            </a:r>
            <a:r>
              <a:rPr lang="en-US" sz="1400" u="sng" strike="sngStrike" dirty="0" smtClean="0">
                <a:latin typeface="Calibri" panose="020F0502020204030204" pitchFamily="34" charset="0"/>
              </a:rPr>
              <a:t>The received PPDU is not a non-HT PPDU carrying a response frame and </a:t>
            </a:r>
            <a:r>
              <a:rPr lang="en-US" sz="1400" dirty="0" smtClean="0">
                <a:latin typeface="Calibri" panose="020F0502020204030204" pitchFamily="34" charset="0"/>
              </a:rPr>
              <a:t>the </a:t>
            </a:r>
            <a:r>
              <a:rPr lang="en-US" sz="1400" dirty="0">
                <a:latin typeface="Calibri" panose="020F0502020204030204" pitchFamily="34" charset="0"/>
              </a:rPr>
              <a:t>RXVECTOR parameter RSSI_LEGACY in the PHY-</a:t>
            </a:r>
            <a:r>
              <a:rPr lang="en-US" sz="1400" dirty="0" err="1">
                <a:latin typeface="Calibri" panose="020F0502020204030204" pitchFamily="34" charset="0"/>
              </a:rPr>
              <a:t>RXSTART.indication</a:t>
            </a:r>
            <a:r>
              <a:rPr lang="en-US" sz="1400" dirty="0">
                <a:latin typeface="Calibri" panose="020F0502020204030204" pitchFamily="34" charset="0"/>
              </a:rPr>
              <a:t> primitive, which defines the received power level measured from the legacy portion of the PPDU is below the NON SRG OBSS_PD level (defined in 27.9.2.2 (Adjustment of OBSS_PD and transmit power)). </a:t>
            </a:r>
            <a:r>
              <a:rPr lang="en-US" sz="1400" strike="sngStrike" dirty="0">
                <a:latin typeface="Calibri" panose="020F0502020204030204" pitchFamily="34" charset="0"/>
              </a:rPr>
              <a:t>Or, </a:t>
            </a:r>
            <a:r>
              <a:rPr lang="en-US" sz="1400" u="sng" strike="sngStrike" dirty="0">
                <a:latin typeface="Calibri" panose="020F0502020204030204" pitchFamily="34" charset="0"/>
              </a:rPr>
              <a:t>the received PPDU is a non-HT PPDU carrying a response frame and the RXVECTOR parameter RSSI_LEGACY in the PHY-</a:t>
            </a:r>
            <a:r>
              <a:rPr lang="en-US" sz="1400" u="sng" strike="sngStrike" dirty="0" err="1">
                <a:latin typeface="Calibri" panose="020F0502020204030204" pitchFamily="34" charset="0"/>
              </a:rPr>
              <a:t>RXSTART.indication</a:t>
            </a:r>
            <a:r>
              <a:rPr lang="en-US" sz="1400" u="sng" strike="sngStrike" dirty="0">
                <a:latin typeface="Calibri" panose="020F0502020204030204" pitchFamily="34" charset="0"/>
              </a:rPr>
              <a:t> primitive, which defines the received power level measured from the legacy portion of the PPDU is below the </a:t>
            </a:r>
            <a:r>
              <a:rPr lang="en-US" sz="1400" u="sng" strike="sngStrike" dirty="0" err="1">
                <a:latin typeface="Calibri" panose="020F0502020204030204" pitchFamily="34" charset="0"/>
              </a:rPr>
              <a:t>OBSS_PD_min_default</a:t>
            </a:r>
            <a:r>
              <a:rPr lang="en-US" sz="1400" u="sng" strike="sngStrike" dirty="0">
                <a:latin typeface="Calibri" panose="020F0502020204030204" pitchFamily="34" charset="0"/>
              </a:rPr>
              <a:t> level (defined in 27.9.2.2 (Adjustment of OBSS_PD and transmit power))</a:t>
            </a:r>
          </a:p>
          <a:p>
            <a:pPr marL="0" indent="0">
              <a:buNone/>
            </a:pPr>
            <a:r>
              <a:rPr lang="en-US" sz="1400" dirty="0">
                <a:latin typeface="Calibri" panose="020F0502020204030204" pitchFamily="34" charset="0"/>
              </a:rPr>
              <a:t>— The PPDU is not one of the following:</a:t>
            </a:r>
          </a:p>
          <a:p>
            <a:r>
              <a:rPr lang="en-US" sz="1400" dirty="0">
                <a:latin typeface="Calibri" panose="020F0502020204030204" pitchFamily="34" charset="0"/>
              </a:rPr>
              <a:t>A non-HT PPDU that carries an individually addressed Public Action frame where the RA field is equal to the STA MAC address</a:t>
            </a:r>
          </a:p>
          <a:p>
            <a:r>
              <a:rPr lang="en-US" sz="1400" dirty="0">
                <a:latin typeface="Calibri" panose="020F0502020204030204" pitchFamily="34" charset="0"/>
              </a:rPr>
              <a:t>A non-HT PPDU that carries a group addressed Public Action frame</a:t>
            </a:r>
          </a:p>
          <a:p>
            <a:r>
              <a:rPr lang="en-US" sz="1400" strike="sngStrike" dirty="0">
                <a:solidFill>
                  <a:srgbClr val="FF0000"/>
                </a:solidFill>
                <a:latin typeface="Calibri" panose="020F0502020204030204" pitchFamily="34" charset="0"/>
              </a:rPr>
              <a:t>A non-HT PPDU that carries an NDPA</a:t>
            </a:r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proposed resolution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Laurent cariou, 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24629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400" dirty="0"/>
              <a:t>If the PHY of a STA issues a PHY-</a:t>
            </a:r>
            <a:r>
              <a:rPr lang="en-GB" sz="1400" dirty="0" err="1"/>
              <a:t>CCA.indication</a:t>
            </a:r>
            <a:r>
              <a:rPr lang="en-GB" sz="1400" dirty="0"/>
              <a:t> with a value equal to BUSY followed by an </a:t>
            </a:r>
            <a:r>
              <a:rPr lang="en-GB" sz="1400" dirty="0" err="1"/>
              <a:t>RXSTART.indication</a:t>
            </a:r>
            <a:r>
              <a:rPr lang="en-GB" sz="1400" dirty="0"/>
              <a:t> due to a PPDU reception then the STA’s MAC sublayer may a) issue a PHYCCARESET. request primitive and b) not update its NAV timers based on frames carried in the PPDU if all the following conditions are met:</a:t>
            </a:r>
            <a:endParaRPr lang="en-US" sz="1400" dirty="0"/>
          </a:p>
          <a:p>
            <a:pPr marL="0" indent="0">
              <a:buNone/>
            </a:pPr>
            <a:r>
              <a:rPr lang="en-GB" sz="1400" dirty="0"/>
              <a:t> </a:t>
            </a:r>
            <a:r>
              <a:rPr lang="en-GB" sz="1400" dirty="0" smtClean="0"/>
              <a:t> </a:t>
            </a:r>
            <a:r>
              <a:rPr lang="en-GB" sz="1400" dirty="0"/>
              <a:t>— The received PPDU is an Inter-BSS PPDU (see 27.2.1 (Intra-BSS and inter-BSS frame detection</a:t>
            </a:r>
            <a:r>
              <a:rPr lang="en-GB" sz="1400" dirty="0" smtClean="0"/>
              <a:t>)) </a:t>
            </a:r>
            <a:r>
              <a:rPr lang="en-US" sz="1400" dirty="0">
                <a:solidFill>
                  <a:srgbClr val="FF0000"/>
                </a:solidFill>
                <a:latin typeface="Calibri" panose="020F0502020204030204" pitchFamily="34" charset="0"/>
              </a:rPr>
              <a:t>or the received PPDU contains a CTS and a PHY-</a:t>
            </a:r>
            <a:r>
              <a:rPr lang="en-US" sz="1400" dirty="0" err="1">
                <a:solidFill>
                  <a:srgbClr val="FF0000"/>
                </a:solidFill>
                <a:latin typeface="Calibri" panose="020F0502020204030204" pitchFamily="34" charset="0"/>
              </a:rPr>
              <a:t>CCA.indication</a:t>
            </a:r>
            <a:r>
              <a:rPr lang="en-US" sz="1400" dirty="0">
                <a:solidFill>
                  <a:srgbClr val="FF0000"/>
                </a:solidFill>
                <a:latin typeface="Calibri" panose="020F0502020204030204" pitchFamily="34" charset="0"/>
              </a:rPr>
              <a:t> transition from BUSY to IDLE occurred within the PIFS time immediately preceding the received CTS and that transition corresponded to the end of a PPDU that contained an RTS that was ignored following this procedure</a:t>
            </a:r>
            <a:r>
              <a:rPr lang="en-US" sz="1400" dirty="0">
                <a:latin typeface="Calibri" panose="020F0502020204030204" pitchFamily="34" charset="0"/>
              </a:rPr>
              <a:t> </a:t>
            </a:r>
            <a:endParaRPr lang="en-US" sz="1400" dirty="0"/>
          </a:p>
          <a:p>
            <a:pPr marL="0" indent="0">
              <a:buNone/>
            </a:pPr>
            <a:r>
              <a:rPr lang="en-GB" sz="1400" dirty="0"/>
              <a:t> </a:t>
            </a:r>
            <a:r>
              <a:rPr lang="en-GB" sz="1400" dirty="0" smtClean="0"/>
              <a:t>- The </a:t>
            </a:r>
            <a:r>
              <a:rPr lang="en-GB" sz="1400" dirty="0"/>
              <a:t>received PPDU is an SRG PPDU (see 27.2.1a SRG and non-SRG frame determination)</a:t>
            </a:r>
            <a:endParaRPr lang="en-US" sz="1400" dirty="0"/>
          </a:p>
          <a:p>
            <a:pPr marL="0" indent="0">
              <a:buNone/>
            </a:pPr>
            <a:r>
              <a:rPr lang="en-GB" sz="1400" dirty="0"/>
              <a:t> </a:t>
            </a:r>
            <a:r>
              <a:rPr lang="en-GB" sz="1400" dirty="0" smtClean="0"/>
              <a:t>— </a:t>
            </a:r>
            <a:r>
              <a:rPr lang="en-GB" sz="1400" dirty="0"/>
              <a:t>The most recently received Spatial Reuse Parameter Set element from the AP associated with the STA had the SRG Information Present subfield equal to 1 or the STA is an AP and its most recently transmitted Spatial Reuse Parameter Set element had the SRG Information Present subfield equal to 1</a:t>
            </a:r>
            <a:endParaRPr lang="en-US" sz="1400" dirty="0"/>
          </a:p>
          <a:p>
            <a:pPr marL="0" indent="0">
              <a:buNone/>
            </a:pPr>
            <a:r>
              <a:rPr lang="en-GB" sz="1400" dirty="0"/>
              <a:t> </a:t>
            </a:r>
            <a:r>
              <a:rPr lang="en-GB" sz="1400" dirty="0" smtClean="0"/>
              <a:t>— </a:t>
            </a:r>
            <a:r>
              <a:rPr lang="en-GB" sz="1400" dirty="0"/>
              <a:t>The RXVECTOR parameter RSSI_LEGACY in the PHY-</a:t>
            </a:r>
            <a:r>
              <a:rPr lang="en-GB" sz="1400" dirty="0" err="1"/>
              <a:t>RXSTART.indication</a:t>
            </a:r>
            <a:r>
              <a:rPr lang="en-GB" sz="1400" dirty="0"/>
              <a:t> primitive, which defines the received power level measured from the legacy portion of the PPDU is below the SRG OBSS_PD level defined in 27.9.2.2 (Adjustment of OBSS_PD and transmit power)</a:t>
            </a:r>
            <a:endParaRPr lang="en-US" sz="1400" dirty="0"/>
          </a:p>
          <a:p>
            <a:pPr marL="0" indent="0">
              <a:buNone/>
            </a:pPr>
            <a:r>
              <a:rPr lang="en-GB" sz="1400" dirty="0"/>
              <a:t> </a:t>
            </a:r>
            <a:r>
              <a:rPr lang="en-GB" sz="1400" dirty="0" smtClean="0"/>
              <a:t>— </a:t>
            </a:r>
            <a:r>
              <a:rPr lang="en-GB" sz="1400" dirty="0"/>
              <a:t>The PPDU is not one of the following:</a:t>
            </a:r>
            <a:endParaRPr lang="en-US" sz="1400" dirty="0"/>
          </a:p>
          <a:p>
            <a:pPr marL="0" indent="0">
              <a:buNone/>
            </a:pPr>
            <a:r>
              <a:rPr lang="en-GB" sz="1400" dirty="0"/>
              <a:t>• A non-HT PPDU that carries an individually addressed Public Action frame where the RA field is equal to the STA MAC address</a:t>
            </a:r>
            <a:endParaRPr lang="en-US" sz="1400" dirty="0"/>
          </a:p>
          <a:p>
            <a:pPr marL="0" indent="0">
              <a:buNone/>
            </a:pPr>
            <a:r>
              <a:rPr lang="en-GB" sz="1400" dirty="0"/>
              <a:t>• A non-HT PPDU that carries a group addressed Public Action frame</a:t>
            </a:r>
            <a:endParaRPr lang="en-US" sz="1400" dirty="0"/>
          </a:p>
          <a:p>
            <a:pPr marL="0" indent="0">
              <a:buNone/>
            </a:pPr>
            <a:r>
              <a:rPr lang="en-GB" sz="1400" strike="sngStrike" dirty="0">
                <a:solidFill>
                  <a:srgbClr val="FF0000"/>
                </a:solidFill>
              </a:rPr>
              <a:t>A non-HT PPDU that carries an NDPA</a:t>
            </a:r>
            <a:endParaRPr lang="en-US" sz="1400" strike="sngStrike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proposed </a:t>
            </a:r>
            <a:r>
              <a:rPr lang="en-US" dirty="0" smtClean="0"/>
              <a:t>resolution (continued)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Laurent cariou, 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50154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solidFill>
                  <a:srgbClr val="FF0000"/>
                </a:solidFill>
                <a:latin typeface="Calibri" panose="020F0502020204030204" pitchFamily="34" charset="0"/>
              </a:rPr>
              <a:t>TGax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</a:rPr>
              <a:t> Editor: 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Suppress the sub-section </a:t>
            </a:r>
            <a:r>
              <a:rPr lang="en-GB" dirty="0" smtClean="0">
                <a:solidFill>
                  <a:srgbClr val="FF0000"/>
                </a:solidFill>
                <a:latin typeface="Calibri" panose="020F0502020204030204" pitchFamily="34" charset="0"/>
              </a:rPr>
              <a:t>Transmission of an OBSS_PD-based SR PPDU</a:t>
            </a:r>
          </a:p>
          <a:p>
            <a:pPr marL="0" indent="0">
              <a:buNone/>
            </a:pPr>
            <a:endParaRPr lang="en-GB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600" b="1" strike="sngStrike" dirty="0"/>
              <a:t>27.9.2.2b Transmission of an OBSS_PD-based SR </a:t>
            </a:r>
            <a:r>
              <a:rPr lang="en-GB" sz="1600" b="1" strike="sngStrike" dirty="0" smtClean="0"/>
              <a:t>PPDU</a:t>
            </a:r>
            <a:endParaRPr lang="en-US" sz="1600" strike="sngStrike" dirty="0"/>
          </a:p>
          <a:p>
            <a:pPr marL="0" indent="0">
              <a:buNone/>
            </a:pPr>
            <a:r>
              <a:rPr lang="en-US" sz="1600" strike="sngStrike" dirty="0"/>
              <a:t>Provided that other conditions are fulfilled to allow the transmission of an OBSS_PD-based SR PPDU, a STA may transmit the PPDU only if one of the following conditions is met:</a:t>
            </a:r>
          </a:p>
          <a:p>
            <a:pPr marL="0" lvl="0" indent="0">
              <a:buNone/>
            </a:pPr>
            <a:r>
              <a:rPr lang="en-US" sz="1600" strike="sngStrike" dirty="0"/>
              <a:t>the medium was idle for PIFS preceding the received OBSS PPDU that was discarded based on </a:t>
            </a:r>
            <a:r>
              <a:rPr lang="en-US" sz="1600" strike="sngStrike" dirty="0" err="1"/>
              <a:t>OBSS_PD</a:t>
            </a:r>
            <a:r>
              <a:rPr lang="en-US" sz="1600" strike="sngStrike" baseline="-25000" dirty="0" err="1"/>
              <a:t>level</a:t>
            </a:r>
            <a:endParaRPr lang="en-US" sz="1600" strike="sngStrike" dirty="0"/>
          </a:p>
          <a:p>
            <a:pPr marL="0" lvl="0" indent="0">
              <a:buNone/>
            </a:pPr>
            <a:r>
              <a:rPr lang="en-US" sz="1600" strike="sngStrike" dirty="0"/>
              <a:t>a PHY-</a:t>
            </a:r>
            <a:r>
              <a:rPr lang="en-US" sz="1600" strike="sngStrike" dirty="0" err="1"/>
              <a:t>CCA.indication</a:t>
            </a:r>
            <a:r>
              <a:rPr lang="en-US" sz="1600" strike="sngStrike" dirty="0"/>
              <a:t> transition from BUSY to IDLE occurred within the PIFS time immediately preceding the received OBSS PPDU and the transition corresponded to the end of a PPDU that did not contain a CTS</a:t>
            </a:r>
          </a:p>
          <a:p>
            <a:pPr marL="0" lvl="0" indent="0">
              <a:buNone/>
            </a:pPr>
            <a:r>
              <a:rPr lang="en-US" sz="1600" strike="sngStrike" dirty="0"/>
              <a:t>a PHY-</a:t>
            </a:r>
            <a:r>
              <a:rPr lang="en-US" sz="1600" strike="sngStrike" dirty="0" err="1"/>
              <a:t>CCA.indication</a:t>
            </a:r>
            <a:r>
              <a:rPr lang="en-US" sz="1600" strike="sngStrike" dirty="0"/>
              <a:t> transition from BUSY to IDLE occurred within the PIFS time immediately preceding the received OBSS PPDU and the transition corresponded to the end of a PPDU that contained a CTS and a PHY-</a:t>
            </a:r>
            <a:r>
              <a:rPr lang="en-US" sz="1600" strike="sngStrike" dirty="0" err="1"/>
              <a:t>CCA.indication</a:t>
            </a:r>
            <a:r>
              <a:rPr lang="en-US" sz="1600" strike="sngStrike" dirty="0"/>
              <a:t> transition from BUSY to IDLE occurred within the PIFS time immediately preceding the received CTS and that transition corresponded to the end of a PPDU that contained an RTS</a:t>
            </a:r>
          </a:p>
          <a:p>
            <a:pPr marL="0" indent="0">
              <a:buNone/>
            </a:pPr>
            <a:endParaRPr lang="en-US" strike="sngStrik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Laurent cariou, 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5921374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125855</TotalTime>
  <Words>1064</Words>
  <Application>Microsoft Office PowerPoint</Application>
  <PresentationFormat>On-screen Show (4:3)</PresentationFormat>
  <Paragraphs>86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802-11-Submission</vt:lpstr>
      <vt:lpstr>Microsoft Word 97 - 2003 Document</vt:lpstr>
      <vt:lpstr>OBSS_PD simplification</vt:lpstr>
      <vt:lpstr>Problem statement</vt:lpstr>
      <vt:lpstr>LB225, CID 3222 27.9.2.1, P190L30</vt:lpstr>
      <vt:lpstr>Current resolution</vt:lpstr>
      <vt:lpstr>Problem statement</vt:lpstr>
      <vt:lpstr>Proposal</vt:lpstr>
      <vt:lpstr>New proposed resolution</vt:lpstr>
      <vt:lpstr>New proposed resolution (continued)</vt:lpstr>
      <vt:lpstr>PowerPoint Presentation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Cariou, Laurent</cp:lastModifiedBy>
  <cp:revision>2685</cp:revision>
  <cp:lastPrinted>1998-02-10T13:28:06Z</cp:lastPrinted>
  <dcterms:created xsi:type="dcterms:W3CDTF">2007-05-21T21:00:37Z</dcterms:created>
  <dcterms:modified xsi:type="dcterms:W3CDTF">2017-05-09T06:26:36Z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