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1702" r:id="rId3"/>
    <p:sldId id="1938" r:id="rId4"/>
    <p:sldId id="1940" r:id="rId5"/>
    <p:sldId id="1704" r:id="rId6"/>
    <p:sldId id="1939" r:id="rId7"/>
    <p:sldId id="194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4" autoAdjust="0"/>
    <p:restoredTop sz="94660" autoAdjust="0"/>
  </p:normalViewPr>
  <p:slideViewPr>
    <p:cSldViewPr>
      <p:cViewPr varScale="1">
        <p:scale>
          <a:sx n="37" d="100"/>
          <a:sy n="37" d="100"/>
        </p:scale>
        <p:origin x="-78" y="-3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802.11-17/0252r6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802.11-17/0252r6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802.11-17/0570r5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Motions for 802.11 WG mid-session plenary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9 May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7848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802.11mc </a:t>
            </a:r>
            <a:r>
              <a:rPr lang="en-AU" dirty="0"/>
              <a:t>passed 60-day pre-ballot but </a:t>
            </a:r>
            <a:r>
              <a:rPr lang="en-AU" dirty="0" smtClean="0"/>
              <a:t>a </a:t>
            </a:r>
            <a:r>
              <a:rPr lang="en-AU" dirty="0"/>
              <a:t>response </a:t>
            </a:r>
            <a:r>
              <a:rPr lang="en-AU" dirty="0" smtClean="0"/>
              <a:t>to the China NB comment </a:t>
            </a:r>
            <a:r>
              <a:rPr lang="en-AU" dirty="0"/>
              <a:t>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802.11mc</a:t>
            </a:r>
            <a:r>
              <a:rPr lang="en-GB" dirty="0"/>
              <a:t> </a:t>
            </a:r>
            <a:r>
              <a:rPr lang="en-GB" dirty="0" smtClean="0"/>
              <a:t>drafts were liaised for information</a:t>
            </a:r>
          </a:p>
          <a:p>
            <a:pPr lvl="2"/>
            <a:r>
              <a:rPr lang="en-GB" dirty="0" smtClean="0"/>
              <a:t>D5.0 in Jan 2016</a:t>
            </a:r>
          </a:p>
          <a:p>
            <a:pPr lvl="2"/>
            <a:r>
              <a:rPr lang="en-GB" dirty="0" smtClean="0"/>
              <a:t>D6.0 in Jul 2016</a:t>
            </a:r>
          </a:p>
          <a:p>
            <a:pPr lvl="2"/>
            <a:r>
              <a:rPr lang="en-GB" dirty="0" smtClean="0"/>
              <a:t>D8.0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comments required</a:t>
            </a:r>
          </a:p>
          <a:p>
            <a:pPr lvl="1"/>
            <a:r>
              <a:rPr lang="en-AU" dirty="0"/>
              <a:t>IEEE 802.11-2016 </a:t>
            </a:r>
            <a:r>
              <a:rPr lang="en-AU" dirty="0" smtClean="0"/>
              <a:t>passed </a:t>
            </a:r>
            <a:r>
              <a:rPr lang="en-AU" dirty="0"/>
              <a:t>60-day pre-ballot (</a:t>
            </a:r>
            <a:r>
              <a:rPr lang="en-AU" dirty="0" smtClean="0"/>
              <a:t>N16607) </a:t>
            </a:r>
            <a:r>
              <a:rPr lang="en-AU" dirty="0"/>
              <a:t>on 16 April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10/0/10</a:t>
            </a:r>
            <a:endParaRPr lang="en-AU" dirty="0"/>
          </a:p>
          <a:p>
            <a:pPr lvl="2"/>
            <a:r>
              <a:rPr lang="en-AU" dirty="0"/>
              <a:t>Submission? 9/1/10</a:t>
            </a:r>
          </a:p>
          <a:p>
            <a:pPr lvl="1"/>
            <a:r>
              <a:rPr lang="en-AU" dirty="0"/>
              <a:t>China voted no with usual </a:t>
            </a:r>
            <a:r>
              <a:rPr lang="en-AU" dirty="0"/>
              <a:t>security related comments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</a:t>
            </a:r>
            <a:r>
              <a:rPr lang="en-AU" dirty="0" smtClean="0"/>
              <a:t>approved </a:t>
            </a:r>
            <a:r>
              <a:rPr lang="en-AU" dirty="0" smtClean="0"/>
              <a:t>a response to </a:t>
            </a:r>
            <a:r>
              <a:rPr lang="en-AU" dirty="0" smtClean="0"/>
              <a:t>comments from China NB </a:t>
            </a:r>
            <a:r>
              <a:rPr lang="en-AU" dirty="0" smtClean="0"/>
              <a:t>on IEEE 802.11-2016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the text in the body of </a:t>
            </a:r>
            <a:r>
              <a:rPr lang="en-AU" i="1" dirty="0" smtClean="0"/>
              <a:t>11-17-0629-01 </a:t>
            </a:r>
            <a:r>
              <a:rPr lang="en-AU" i="1" dirty="0" smtClean="0"/>
              <a:t>be used as the response to the comments  on IEEE 802.11-2016 during the 60-day ballot in ISO/IEC JTC1 under the PSDO agreement</a:t>
            </a:r>
          </a:p>
          <a:p>
            <a:pPr lvl="1"/>
            <a:r>
              <a:rPr lang="en-AU" dirty="0" smtClean="0"/>
              <a:t>Moved</a:t>
            </a:r>
            <a:r>
              <a:rPr lang="en-AU" dirty="0" smtClean="0"/>
              <a:t>: Dan</a:t>
            </a:r>
            <a:endParaRPr lang="en-AU" dirty="0" smtClean="0"/>
          </a:p>
          <a:p>
            <a:pPr lvl="1"/>
            <a:r>
              <a:rPr lang="en-AU" dirty="0" smtClean="0"/>
              <a:t>Seconded</a:t>
            </a:r>
            <a:r>
              <a:rPr lang="en-AU" dirty="0" smtClean="0"/>
              <a:t>: Stuart</a:t>
            </a:r>
            <a:endParaRPr lang="en-AU" dirty="0" smtClean="0"/>
          </a:p>
          <a:p>
            <a:pPr lvl="1"/>
            <a:r>
              <a:rPr lang="en-AU" dirty="0" smtClean="0"/>
              <a:t>Result</a:t>
            </a:r>
            <a:r>
              <a:rPr lang="en-AU" dirty="0" smtClean="0"/>
              <a:t>: 5/0/0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smtClean="0"/>
              <a:t>WG will consider the r</a:t>
            </a:r>
            <a:r>
              <a:rPr lang="en-AU" dirty="0" smtClean="0"/>
              <a:t>esponse </a:t>
            </a:r>
            <a:r>
              <a:rPr lang="en-AU" dirty="0" smtClean="0"/>
              <a:t>to </a:t>
            </a:r>
            <a:r>
              <a:rPr lang="en-AU" dirty="0" smtClean="0"/>
              <a:t>comments from China NB </a:t>
            </a:r>
            <a:r>
              <a:rPr lang="en-AU" dirty="0" smtClean="0"/>
              <a:t>on IEEE 802.11-2016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WG motion</a:t>
            </a:r>
            <a:endParaRPr lang="en-AU" dirty="0" smtClean="0"/>
          </a:p>
          <a:p>
            <a:pPr lvl="1"/>
            <a:r>
              <a:rPr lang="en-AU" i="1" dirty="0" smtClean="0"/>
              <a:t>The IEEE </a:t>
            </a:r>
            <a:r>
              <a:rPr lang="en-AU" i="1" dirty="0" smtClean="0"/>
              <a:t>802.11 WG approves </a:t>
            </a:r>
            <a:r>
              <a:rPr lang="en-AU" i="1" dirty="0" smtClean="0"/>
              <a:t>the text in the body of </a:t>
            </a:r>
            <a:r>
              <a:rPr lang="en-AU" i="1" dirty="0" smtClean="0"/>
              <a:t>11-17-0629-01 being </a:t>
            </a:r>
            <a:r>
              <a:rPr lang="en-AU" i="1" dirty="0" smtClean="0"/>
              <a:t>used as the response to the comments  on IEEE 802.11-2016 during the 60-day ballot in ISO/IEC JTC1 under the PSDO agreement</a:t>
            </a:r>
          </a:p>
          <a:p>
            <a:pPr lvl="1"/>
            <a:r>
              <a:rPr lang="en-AU" dirty="0" smtClean="0"/>
              <a:t>Moved</a:t>
            </a:r>
            <a:r>
              <a:rPr lang="en-AU" dirty="0" smtClean="0"/>
              <a:t>:</a:t>
            </a:r>
            <a:endParaRPr lang="en-AU" dirty="0" smtClean="0"/>
          </a:p>
          <a:p>
            <a:pPr lvl="1"/>
            <a:r>
              <a:rPr lang="en-AU" dirty="0" smtClean="0"/>
              <a:t>Seconded</a:t>
            </a:r>
            <a:r>
              <a:rPr lang="en-AU" dirty="0"/>
              <a:t>:</a:t>
            </a:r>
            <a:endParaRPr lang="en-AU" dirty="0" smtClean="0"/>
          </a:p>
          <a:p>
            <a:pPr lvl="1"/>
            <a:r>
              <a:rPr lang="en-AU" dirty="0" smtClean="0"/>
              <a:t>Result</a:t>
            </a:r>
            <a:r>
              <a:rPr lang="en-AU" dirty="0" smtClean="0"/>
              <a:t>: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0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passed 60-day </a:t>
            </a:r>
            <a:r>
              <a:rPr lang="en-AU" dirty="0"/>
              <a:t>pre-ballot </a:t>
            </a:r>
            <a:r>
              <a:rPr lang="en-AU" dirty="0" smtClean="0"/>
              <a:t>but a response to China NB comments is required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but comments required</a:t>
            </a:r>
          </a:p>
          <a:p>
            <a:pPr lvl="1"/>
            <a:r>
              <a:rPr lang="en-AU" dirty="0" smtClean="0"/>
              <a:t>IEEE 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the usual security related comments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</a:t>
            </a:r>
            <a:r>
              <a:rPr lang="en-AU" dirty="0" smtClean="0"/>
              <a:t>approved </a:t>
            </a:r>
            <a:r>
              <a:rPr lang="en-AU" dirty="0" smtClean="0"/>
              <a:t>a response to </a:t>
            </a:r>
            <a:r>
              <a:rPr lang="en-AU" dirty="0" smtClean="0"/>
              <a:t>comments from China NB </a:t>
            </a:r>
            <a:r>
              <a:rPr lang="en-AU" dirty="0" smtClean="0"/>
              <a:t>on IEEE 802.11ai-2016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the text in the body of </a:t>
            </a:r>
            <a:r>
              <a:rPr lang="en-AU" i="1" dirty="0" smtClean="0"/>
              <a:t>11-17-612-01 </a:t>
            </a:r>
            <a:r>
              <a:rPr lang="en-AU" i="1" dirty="0" smtClean="0"/>
              <a:t>be used as the response to the comments on IEEE 802.11ai-2016 during the 60-day ballot in ISO/IEC JTC1 under the PSDO agreement</a:t>
            </a:r>
          </a:p>
          <a:p>
            <a:pPr lvl="1"/>
            <a:r>
              <a:rPr lang="en-AU" dirty="0" smtClean="0"/>
              <a:t>Moved</a:t>
            </a:r>
            <a:r>
              <a:rPr lang="en-AU" dirty="0" smtClean="0"/>
              <a:t>: Dan</a:t>
            </a:r>
            <a:endParaRPr lang="en-AU" dirty="0" smtClean="0"/>
          </a:p>
          <a:p>
            <a:pPr lvl="1"/>
            <a:r>
              <a:rPr lang="en-AU" dirty="0" smtClean="0"/>
              <a:t>Seconded: Stuart</a:t>
            </a:r>
            <a:endParaRPr lang="en-AU" dirty="0" smtClean="0"/>
          </a:p>
          <a:p>
            <a:pPr lvl="1"/>
            <a:r>
              <a:rPr lang="en-AU" dirty="0" smtClean="0"/>
              <a:t>Result</a:t>
            </a:r>
            <a:r>
              <a:rPr lang="en-AU" dirty="0" smtClean="0"/>
              <a:t>: 5/0/0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22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smtClean="0"/>
              <a:t>WG will consider the r</a:t>
            </a:r>
            <a:r>
              <a:rPr lang="en-AU" dirty="0" smtClean="0"/>
              <a:t>esponse </a:t>
            </a:r>
            <a:r>
              <a:rPr lang="en-AU" dirty="0" smtClean="0"/>
              <a:t>to </a:t>
            </a:r>
            <a:r>
              <a:rPr lang="en-AU" dirty="0" smtClean="0"/>
              <a:t>comments from China NB </a:t>
            </a:r>
            <a:r>
              <a:rPr lang="en-AU" dirty="0" smtClean="0"/>
              <a:t>on IEEE </a:t>
            </a:r>
            <a:r>
              <a:rPr lang="en-AU" dirty="0" smtClean="0"/>
              <a:t>802.11ai-2016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WG motion</a:t>
            </a:r>
            <a:endParaRPr lang="en-AU" dirty="0" smtClean="0"/>
          </a:p>
          <a:p>
            <a:pPr lvl="1"/>
            <a:r>
              <a:rPr lang="en-AU" i="1" dirty="0" smtClean="0"/>
              <a:t>The IEEE </a:t>
            </a:r>
            <a:r>
              <a:rPr lang="en-AU" i="1" dirty="0" smtClean="0"/>
              <a:t>802.11 WG approves </a:t>
            </a:r>
            <a:r>
              <a:rPr lang="en-AU" i="1" dirty="0" smtClean="0"/>
              <a:t>the text in the body of </a:t>
            </a:r>
            <a:r>
              <a:rPr lang="en-AU" i="1" dirty="0" smtClean="0"/>
              <a:t>11-17-0612-01 being </a:t>
            </a:r>
            <a:r>
              <a:rPr lang="en-AU" i="1" dirty="0" smtClean="0"/>
              <a:t>used as the response to the comments  on IEEE </a:t>
            </a:r>
            <a:r>
              <a:rPr lang="en-AU" i="1" dirty="0" smtClean="0"/>
              <a:t>802.11ai-2016 </a:t>
            </a:r>
            <a:r>
              <a:rPr lang="en-AU" i="1" dirty="0" smtClean="0"/>
              <a:t>during the 60-day ballot in ISO/IEC JTC1 under the PSDO agreement</a:t>
            </a:r>
          </a:p>
          <a:p>
            <a:pPr lvl="1"/>
            <a:r>
              <a:rPr lang="en-AU" dirty="0" smtClean="0"/>
              <a:t>Moved</a:t>
            </a:r>
            <a:r>
              <a:rPr lang="en-AU" dirty="0" smtClean="0"/>
              <a:t>:</a:t>
            </a:r>
            <a:endParaRPr lang="en-AU" dirty="0" smtClean="0"/>
          </a:p>
          <a:p>
            <a:pPr lvl="1"/>
            <a:r>
              <a:rPr lang="en-AU" dirty="0" smtClean="0"/>
              <a:t>Seconded</a:t>
            </a:r>
            <a:r>
              <a:rPr lang="en-AU" dirty="0"/>
              <a:t>:</a:t>
            </a:r>
            <a:endParaRPr lang="en-AU" dirty="0" smtClean="0"/>
          </a:p>
          <a:p>
            <a:pPr lvl="1"/>
            <a:r>
              <a:rPr lang="en-AU" dirty="0" smtClean="0"/>
              <a:t>Result</a:t>
            </a:r>
            <a:r>
              <a:rPr lang="en-AU" dirty="0" smtClean="0"/>
              <a:t>: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39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467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IEEE 802 JTC1 Standing Committee Motions for 802.11 WG mid-session plenary</vt:lpstr>
      <vt:lpstr>IEEE 802.11mc passed 60-day pre-ballot but a response to the China NB comment is required</vt:lpstr>
      <vt:lpstr>The SC approved a response to comments from China NB on IEEE 802.11-2016</vt:lpstr>
      <vt:lpstr>The WG will consider the response to comments from China NB on IEEE 802.11-2016</vt:lpstr>
      <vt:lpstr>IEEE 802.11ai passed 60-day pre-ballot but a response to China NB comments is required</vt:lpstr>
      <vt:lpstr>The SC approved a response to comments from China NB on IEEE 802.11ai-2016</vt:lpstr>
      <vt:lpstr>The WG will consider the response to comments from China NB on IEEE 802.11ai-2016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2017-05-09T06:21:36Z</dcterms:modified>
</cp:coreProperties>
</file>