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9" r:id="rId4"/>
    <p:sldId id="290" r:id="rId5"/>
    <p:sldId id="291" r:id="rId6"/>
    <p:sldId id="292" r:id="rId7"/>
    <p:sldId id="293" r:id="rId8"/>
    <p:sldId id="295" r:id="rId9"/>
    <p:sldId id="297" r:id="rId10"/>
    <p:sldId id="298" r:id="rId11"/>
    <p:sldId id="29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>
      <p:cViewPr varScale="1">
        <p:scale>
          <a:sx n="92" d="100"/>
          <a:sy n="92" d="100"/>
        </p:scale>
        <p:origin x="12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802.11-17/0780r1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817708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Ranging PHY Security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9670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1945" y="24048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059095"/>
              </p:ext>
            </p:extLst>
          </p:nvPr>
        </p:nvGraphicFramePr>
        <p:xfrm>
          <a:off x="671945" y="3101578"/>
          <a:ext cx="7783512" cy="296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8522638" imgH="3258666" progId="Word.Document.8">
                  <p:embed/>
                </p:oleObj>
              </mc:Choice>
              <mc:Fallback>
                <p:oleObj name="Document" r:id="rId4" imgW="8522638" imgH="32586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45" y="3101578"/>
                        <a:ext cx="7783512" cy="296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065213"/>
          </a:xfrm>
        </p:spPr>
        <p:txBody>
          <a:bodyPr/>
          <a:lstStyle/>
          <a:p>
            <a:r>
              <a:rPr lang="en-US" dirty="0" smtClean="0"/>
              <a:t>Enhanced Security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most vulnerable use case is that of range estimation, e.g. confirmation of one STA being close to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E.g. car key close to car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Require multiple range estimates for such sensitive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ttacker has to guess a whole sequence of applied CSDs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Can make it arbitrarily difficult for the attacker to guess the CSDs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36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prevent spoofing attacks, </a:t>
            </a:r>
            <a:r>
              <a:rPr lang="en-US" dirty="0" smtClean="0">
                <a:solidFill>
                  <a:schemeClr val="tx1"/>
                </a:solidFill>
              </a:rPr>
              <a:t>apply per packet varying CSDs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LTFs used for ranging in NDP based ranging measurement frames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L-LTF fields and beyond in </a:t>
            </a:r>
            <a:r>
              <a:rPr lang="en-US" dirty="0">
                <a:solidFill>
                  <a:schemeClr val="tx1"/>
                </a:solidFill>
              </a:rPr>
              <a:t>evolution of 802.11REVmc FTM </a:t>
            </a:r>
            <a:r>
              <a:rPr lang="en-US" dirty="0" smtClean="0">
                <a:solidFill>
                  <a:schemeClr val="tx1"/>
                </a:solidFill>
              </a:rPr>
              <a:t>frames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Used CSDs can be ‘conveyed’ by compensating communicated or used time stamps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Especially sensitive use cases can have the security enhanced by requiring multiple ranging measurements, each with a different varying CSD applied.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91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some techniques for protecting frames for ranging measurements from PHY level attacks.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PHY Security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 smtClean="0"/>
              <a:t>Levels of attacks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Denial of service attack: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The attacker interferes with the ranging signal such as to generate a denial-of-service attack. This is very hard to protect from.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Perturbation attack: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b="0" dirty="0" smtClean="0"/>
              <a:t>he attacker is interfere with the victim’s ranging, but is the attacker is not able to control the resulting perceived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Spoofing attack: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rgbClr val="FF0000"/>
                </a:solidFill>
              </a:rPr>
              <a:t>The attacker interferes with the victim’s ranging and is able to control the victim’s perceived range.</a:t>
            </a:r>
          </a:p>
          <a:p>
            <a:pPr marL="0" indent="0"/>
            <a:r>
              <a:rPr lang="en-US" sz="1800" b="0" dirty="0" smtClean="0"/>
              <a:t>The spoofing attack is the most dangerous kind of attack as it has the greatest potential to provide an incentive for the attacker.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03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7740"/>
          </a:xfrm>
        </p:spPr>
        <p:txBody>
          <a:bodyPr/>
          <a:lstStyle/>
          <a:p>
            <a:r>
              <a:rPr lang="en-US" dirty="0" smtClean="0"/>
              <a:t>Overlay Attack on NDP based Ranging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600200" y="1494926"/>
            <a:ext cx="5878283" cy="4695986"/>
            <a:chOff x="5521544" y="606787"/>
            <a:chExt cx="6106883" cy="4835185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398577" y="1408670"/>
              <a:ext cx="12982" cy="3393261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5844156" y="1115538"/>
              <a:ext cx="878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Initiator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314556" y="1140938"/>
              <a:ext cx="1146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Responder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410411" y="1473202"/>
              <a:ext cx="4368975" cy="54072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>
            <a:xfrm flipH="1">
              <a:off x="6398054" y="2888341"/>
              <a:ext cx="4331392" cy="58244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>
            <a:xfrm flipH="1">
              <a:off x="6413939" y="3658427"/>
              <a:ext cx="4364489" cy="72486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7194893" y="1274148"/>
              <a:ext cx="601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NDPA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390264" y="2700704"/>
              <a:ext cx="5020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NDP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85458" y="1908054"/>
              <a:ext cx="346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T1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01488" y="2722994"/>
              <a:ext cx="3706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T3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21544" y="3207294"/>
              <a:ext cx="8446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T4 or T4*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790954" y="2457276"/>
              <a:ext cx="837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T2 or T2*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94753" y="5134195"/>
              <a:ext cx="36902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Computed incorrect RTT* = (T2*-T1 + T4* – T3)/2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53956" y="1039338"/>
              <a:ext cx="953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Attacker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6406258" y="3019984"/>
              <a:ext cx="2157154" cy="291004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7023632" y="2812612"/>
              <a:ext cx="10025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NDP Attack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8575246" y="1484870"/>
              <a:ext cx="256" cy="3317061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>
            <a:xfrm>
              <a:off x="10767377" y="1459470"/>
              <a:ext cx="9269" cy="342449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8829425" y="3398665"/>
              <a:ext cx="18725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T2/T2* and T3 feedback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03916" y="606787"/>
              <a:ext cx="4128716" cy="3802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Example training sequence overlay attack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6377526" y="2083705"/>
              <a:ext cx="4374022" cy="56898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7236352" y="1850314"/>
              <a:ext cx="5020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NDP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8575502" y="2215831"/>
              <a:ext cx="2177004" cy="301800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9162468" y="2034950"/>
              <a:ext cx="10025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Qualcomm Office Regular"/>
                  <a:ea typeface="+mn-ea"/>
                </a:rPr>
                <a:t>NDP Attack</a:t>
              </a:r>
            </a:p>
          </p:txBody>
        </p:sp>
      </p:grpSp>
      <p:sp>
        <p:nvSpPr>
          <p:cNvPr id="3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60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PHY Security Techniques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Phase encoding of LTF base sequence: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Apply varying phase rotations to the LFT base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High variability in training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</a:t>
            </a:r>
            <a:r>
              <a:rPr lang="en-US" b="0" dirty="0" smtClean="0"/>
              <a:t>ay affect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Using sequences with good PAPR can be an 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Requires HW change</a:t>
            </a:r>
          </a:p>
          <a:p>
            <a:pPr marL="0" indent="0"/>
            <a:endParaRPr lang="en-US" dirty="0"/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64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PHY Security Techniques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Cyclic shifting of training signal: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Apply varying cyclic shifts to the training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Less variability in training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Preserves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Can likely be implemented in SW or possibly with smaller HW change</a:t>
            </a:r>
          </a:p>
          <a:p>
            <a:pPr marL="0" indent="0"/>
            <a:endParaRPr lang="en-US" dirty="0"/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89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065213"/>
          </a:xfrm>
        </p:spPr>
        <p:txBody>
          <a:bodyPr/>
          <a:lstStyle/>
          <a:p>
            <a:r>
              <a:rPr lang="en-US" dirty="0" smtClean="0"/>
              <a:t>Cyclic Shift PHY Security in NDP Frames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/>
              <a:t>Variable cyclic shift on ranging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/>
              <a:t>Attacker does not know the shift =&gt; Attacker can in general not perform a spoofing attack</a:t>
            </a:r>
            <a:endParaRPr lang="en-US" sz="2800" b="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/>
                </a:solidFill>
              </a:rPr>
              <a:t>No change in basic channel estimation is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 data is demodulated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/>
                </a:solidFill>
              </a:rPr>
              <a:t>Compensate for shift in SW in ranging calculations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130" y="839787"/>
            <a:ext cx="7770813" cy="1065213"/>
          </a:xfrm>
        </p:spPr>
        <p:txBody>
          <a:bodyPr/>
          <a:lstStyle/>
          <a:p>
            <a:r>
              <a:rPr lang="en-US" sz="3600" dirty="0" smtClean="0"/>
              <a:t>Cyclic Shift PHY Security Applied to 802.11Revmc FTM evolution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Variable cyclic shift applied to LTF and subsequent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Enables decoding of payload in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No change required to channel estimation and data processing in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Change to cyclic shift required in transmitter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May only require SW or smaller HW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Compensate for cyclic shift in SW for ranging purposes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457200" lvl="1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87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533400"/>
          </a:xfrm>
        </p:spPr>
        <p:txBody>
          <a:bodyPr/>
          <a:lstStyle/>
          <a:p>
            <a:r>
              <a:rPr lang="en-US" dirty="0" smtClean="0"/>
              <a:t>Compensation for Used Cyclic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98577"/>
            <a:ext cx="7770813" cy="51022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cyclic shift used need not be conveyed but can be included in the time stamps.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transmitting STA knows the CSD applied and can thus compensate for it the time stamps it either communicates, or just uses.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For example, if the initiator applies a CSD of </a:t>
            </a:r>
            <a:r>
              <a:rPr lang="en-US" sz="2000" b="0" dirty="0" err="1" smtClean="0">
                <a:solidFill>
                  <a:schemeClr val="tx1"/>
                </a:solidFill>
              </a:rPr>
              <a:t>t_a</a:t>
            </a:r>
            <a:r>
              <a:rPr lang="en-US" sz="2000" b="0" dirty="0" smtClean="0">
                <a:solidFill>
                  <a:schemeClr val="tx1"/>
                </a:solidFill>
              </a:rPr>
              <a:t> to ‘the first measurement frame’, the initiator can instead of sending the true t_1, send a compensated t_1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t_1’ = t_1 </a:t>
            </a:r>
            <a:r>
              <a:rPr lang="en-US" sz="1800" b="1" dirty="0">
                <a:solidFill>
                  <a:srgbClr val="FF0000"/>
                </a:solidFill>
              </a:rPr>
              <a:t>+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t_a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   </a:t>
            </a:r>
            <a:r>
              <a:rPr lang="en-US" sz="1800" dirty="0" smtClean="0">
                <a:solidFill>
                  <a:schemeClr val="tx1"/>
                </a:solidFill>
              </a:rPr>
              <a:t>(or is it ‘- </a:t>
            </a:r>
            <a:r>
              <a:rPr lang="en-US" sz="1800" dirty="0" err="1" smtClean="0">
                <a:solidFill>
                  <a:schemeClr val="tx1"/>
                </a:solidFill>
              </a:rPr>
              <a:t>t_a</a:t>
            </a:r>
            <a:r>
              <a:rPr lang="en-US" sz="1800" dirty="0" smtClean="0">
                <a:solidFill>
                  <a:schemeClr val="tx1"/>
                </a:solidFill>
              </a:rPr>
              <a:t>’…)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Similarly, if the responder applies a CSD of </a:t>
            </a:r>
            <a:r>
              <a:rPr lang="en-US" sz="2000" b="0" dirty="0" err="1" smtClean="0">
                <a:solidFill>
                  <a:schemeClr val="tx1"/>
                </a:solidFill>
              </a:rPr>
              <a:t>t_b</a:t>
            </a:r>
            <a:r>
              <a:rPr lang="en-US" sz="2000" b="0" dirty="0" smtClean="0">
                <a:solidFill>
                  <a:schemeClr val="tx1"/>
                </a:solidFill>
              </a:rPr>
              <a:t> to the ‘second measurement frame’, then responded can instead of using t_3 in its calculations, use a compensated t_3: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t_3’ = t_3 </a:t>
            </a:r>
            <a:r>
              <a:rPr lang="en-US" sz="1800" b="1" dirty="0">
                <a:solidFill>
                  <a:srgbClr val="FF0000"/>
                </a:solidFill>
              </a:rPr>
              <a:t>+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t_b</a:t>
            </a:r>
            <a:r>
              <a:rPr lang="en-US" sz="1800" b="1" dirty="0" smtClean="0">
                <a:solidFill>
                  <a:srgbClr val="FF0000"/>
                </a:solidFill>
              </a:rPr>
              <a:t>       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smtClean="0">
                <a:solidFill>
                  <a:schemeClr val="tx1"/>
                </a:solidFill>
              </a:rPr>
              <a:t>or is it ‘-</a:t>
            </a:r>
            <a:r>
              <a:rPr lang="en-US" sz="1600" dirty="0" err="1" smtClean="0">
                <a:solidFill>
                  <a:schemeClr val="tx1"/>
                </a:solidFill>
              </a:rPr>
              <a:t>t_b</a:t>
            </a:r>
            <a:r>
              <a:rPr lang="en-US" sz="1600" dirty="0" smtClean="0">
                <a:solidFill>
                  <a:schemeClr val="tx1"/>
                </a:solidFill>
              </a:rPr>
              <a:t>’</a:t>
            </a:r>
            <a:r>
              <a:rPr lang="en-US" sz="1600" dirty="0" smtClean="0">
                <a:solidFill>
                  <a:schemeClr val="tx1"/>
                </a:solidFill>
              </a:rPr>
              <a:t>…)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Other time stamps communicated or used can be compensated correspondingly.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Erik Lindskog, Naveen Kakani, Ali Raissinia, Ning Zhang and Christine Zhang - Qualcomm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615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2420</TotalTime>
  <Words>905</Words>
  <Application>Microsoft Office PowerPoint</Application>
  <PresentationFormat>On-screen Show (4:3)</PresentationFormat>
  <Paragraphs>131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Qualcomm Office Regular</vt:lpstr>
      <vt:lpstr>Times New Roman</vt:lpstr>
      <vt:lpstr>Office Theme</vt:lpstr>
      <vt:lpstr>Document</vt:lpstr>
      <vt:lpstr>Ranging PHY Security</vt:lpstr>
      <vt:lpstr>Abstract</vt:lpstr>
      <vt:lpstr>Ranging PHY Security Attacks</vt:lpstr>
      <vt:lpstr>Overlay Attack on NDP based Ranging</vt:lpstr>
      <vt:lpstr>Example PHY Security Techniques (1)</vt:lpstr>
      <vt:lpstr>Example PHY Security Techniques (2)</vt:lpstr>
      <vt:lpstr>Cyclic Shift PHY Security in NDP Frames</vt:lpstr>
      <vt:lpstr>Cyclic Shift PHY Security Applied to 802.11Revmc FTM evolution</vt:lpstr>
      <vt:lpstr>Compensation for Used Cyclic Shift</vt:lpstr>
      <vt:lpstr>Enhanced Security</vt:lpstr>
      <vt:lpstr>Proposal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Ranging PHY Security</dc:title>
  <dc:creator>Erik Lindskog, Naveen Kakani, Ali Raissinia, Ning Zhang and Christine Zhang - Qualcomm and Christian Berger - Marvell</dc:creator>
  <cp:lastModifiedBy>Erik Lindskog</cp:lastModifiedBy>
  <cp:revision>100</cp:revision>
  <cp:lastPrinted>1601-01-01T00:00:00Z</cp:lastPrinted>
  <dcterms:created xsi:type="dcterms:W3CDTF">2017-01-17T13:08:38Z</dcterms:created>
  <dcterms:modified xsi:type="dcterms:W3CDTF">2017-05-10T02:01:29Z</dcterms:modified>
</cp:coreProperties>
</file>