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89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>
      <p:cViewPr varScale="1">
        <p:scale>
          <a:sx n="92" d="100"/>
          <a:sy n="92" d="100"/>
        </p:scale>
        <p:origin x="12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Naveen Kakani,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802.11-17/0779r1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817708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 Ranging Measurement Multiplexing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9670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1945" y="24048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6653"/>
              </p:ext>
            </p:extLst>
          </p:nvPr>
        </p:nvGraphicFramePr>
        <p:xfrm>
          <a:off x="1037432" y="2939653"/>
          <a:ext cx="7237412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Document" r:id="rId4" imgW="9094605" imgH="4142714" progId="Word.Document.8">
                  <p:embed/>
                </p:oleObj>
              </mc:Choice>
              <mc:Fallback>
                <p:oleObj name="Document" r:id="rId4" imgW="9094605" imgH="41427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432" y="2939653"/>
                        <a:ext cx="7237412" cy="328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proposes a change to the </a:t>
            </a:r>
            <a:r>
              <a:rPr lang="en-GB" dirty="0" err="1" smtClean="0"/>
              <a:t>TGaz</a:t>
            </a:r>
            <a:r>
              <a:rPr lang="en-GB" dirty="0" smtClean="0"/>
              <a:t> specification framework document to allow for </a:t>
            </a:r>
            <a:r>
              <a:rPr lang="en-US" dirty="0" smtClean="0"/>
              <a:t>MU </a:t>
            </a:r>
            <a:r>
              <a:rPr lang="en-US" dirty="0"/>
              <a:t>Ranging Measurement </a:t>
            </a:r>
            <a:r>
              <a:rPr lang="en-US" dirty="0" smtClean="0"/>
              <a:t>Multiplexing with either spatial multiplexing, OFDMA or TDMA.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SFD Change for MU Ranging Measurement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Straw poll:</a:t>
            </a:r>
          </a:p>
          <a:p>
            <a:r>
              <a:rPr lang="en-US" sz="2000" dirty="0" smtClean="0"/>
              <a:t>Do you support the following:</a:t>
            </a:r>
          </a:p>
          <a:p>
            <a:r>
              <a:rPr lang="en-US" sz="2000" b="0" dirty="0" smtClean="0"/>
              <a:t>Instruct the </a:t>
            </a:r>
            <a:r>
              <a:rPr lang="en-US" sz="2000" b="0" dirty="0" err="1" smtClean="0"/>
              <a:t>TGaz</a:t>
            </a:r>
            <a:r>
              <a:rPr lang="en-US" sz="2000" b="0" dirty="0" smtClean="0"/>
              <a:t> SFD editor </a:t>
            </a:r>
            <a:r>
              <a:rPr lang="en-US" sz="2000" b="0" dirty="0" smtClean="0"/>
              <a:t>to add the following text to the ‘Specification </a:t>
            </a:r>
            <a:r>
              <a:rPr lang="en-US" sz="2000" b="0" dirty="0"/>
              <a:t>Framework for </a:t>
            </a:r>
            <a:r>
              <a:rPr lang="en-US" sz="2000" b="0" dirty="0" err="1" smtClean="0"/>
              <a:t>TGaz</a:t>
            </a:r>
            <a:r>
              <a:rPr lang="en-US" sz="2000" b="0" dirty="0" smtClean="0"/>
              <a:t>’, </a:t>
            </a:r>
            <a:r>
              <a:rPr lang="en-GB" sz="2000" b="0" dirty="0" smtClean="0"/>
              <a:t>IEEE </a:t>
            </a:r>
            <a:r>
              <a:rPr lang="en-GB" sz="2000" b="0" dirty="0" smtClean="0"/>
              <a:t>802.11-17/0462r3 </a:t>
            </a:r>
            <a:r>
              <a:rPr lang="en-GB" sz="2000" b="0" dirty="0" smtClean="0"/>
              <a:t>in Section 3.1 General:</a:t>
            </a:r>
            <a:endParaRPr lang="en-GB" sz="2000" dirty="0"/>
          </a:p>
          <a:p>
            <a:pPr lvl="0"/>
            <a:r>
              <a:rPr lang="en-GB" sz="2000" b="0" dirty="0" smtClean="0"/>
              <a:t>“(3) Within </a:t>
            </a:r>
            <a:r>
              <a:rPr lang="en-GB" sz="2000" b="0" dirty="0"/>
              <a:t>the MU measurement phase the UL sounding shall use one or more of the following multiplexing techniques:</a:t>
            </a:r>
            <a:endParaRPr lang="en-US" sz="1800" b="0" dirty="0"/>
          </a:p>
          <a:p>
            <a:pPr lvl="1"/>
            <a:r>
              <a:rPr lang="en-GB" sz="1800" dirty="0" smtClean="0"/>
              <a:t>- Spatial </a:t>
            </a:r>
            <a:r>
              <a:rPr lang="en-GB" sz="1800" dirty="0"/>
              <a:t>multiplexing</a:t>
            </a:r>
            <a:endParaRPr lang="en-US" sz="1600" dirty="0"/>
          </a:p>
          <a:p>
            <a:pPr lvl="1"/>
            <a:r>
              <a:rPr lang="en-GB" sz="1800" dirty="0" smtClean="0"/>
              <a:t>- OFDMA </a:t>
            </a:r>
            <a:r>
              <a:rPr lang="en-GB" sz="1800" dirty="0"/>
              <a:t>multiplexing</a:t>
            </a:r>
            <a:endParaRPr lang="en-US" sz="1600" dirty="0"/>
          </a:p>
          <a:p>
            <a:pPr lvl="1"/>
            <a:r>
              <a:rPr lang="en-GB" sz="1800" dirty="0" smtClean="0"/>
              <a:t>- TDMA </a:t>
            </a:r>
            <a:r>
              <a:rPr lang="en-GB" sz="1800" dirty="0"/>
              <a:t>multiplexing </a:t>
            </a:r>
            <a:r>
              <a:rPr lang="en-GB" sz="1800" dirty="0" smtClean="0"/>
              <a:t>(various </a:t>
            </a:r>
            <a:r>
              <a:rPr lang="en-GB" sz="1800" dirty="0"/>
              <a:t>methods, TBD</a:t>
            </a:r>
            <a:r>
              <a:rPr lang="en-GB" sz="1800" dirty="0" smtClean="0"/>
              <a:t>)”</a:t>
            </a:r>
            <a:endParaRPr lang="en-US" sz="1600" dirty="0"/>
          </a:p>
          <a:p>
            <a:r>
              <a:rPr lang="en-GB" dirty="0" smtClean="0"/>
              <a:t>Y:                    N:                    A:</a:t>
            </a:r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Erik Lindskog, Naveen Kakani,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704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2375</TotalTime>
  <Words>189</Words>
  <Application>Microsoft Office PowerPoint</Application>
  <PresentationFormat>On-screen Show (4:3)</PresentationFormat>
  <Paragraphs>32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MS Gothic</vt:lpstr>
      <vt:lpstr>Times New Roman</vt:lpstr>
      <vt:lpstr>Office Theme</vt:lpstr>
      <vt:lpstr>Document</vt:lpstr>
      <vt:lpstr>MU Ranging Measurement Multiplexing</vt:lpstr>
      <vt:lpstr>Abstract</vt:lpstr>
      <vt:lpstr>SFD Change for MU Ranging Measurement Multiplexing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Ranging Measurement Multiplexing</dc:title>
  <dc:creator>Erik Lindskogi</dc:creator>
  <cp:lastModifiedBy>Erik Lindskog</cp:lastModifiedBy>
  <cp:revision>84</cp:revision>
  <cp:lastPrinted>1601-01-01T00:00:00Z</cp:lastPrinted>
  <dcterms:created xsi:type="dcterms:W3CDTF">2017-01-17T13:08:38Z</dcterms:created>
  <dcterms:modified xsi:type="dcterms:W3CDTF">2017-05-09T06:14:41Z</dcterms:modified>
</cp:coreProperties>
</file>