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519" r:id="rId3"/>
    <p:sldId id="536" r:id="rId4"/>
    <p:sldId id="542" r:id="rId5"/>
    <p:sldId id="543" r:id="rId6"/>
    <p:sldId id="546" r:id="rId7"/>
    <p:sldId id="534" r:id="rId8"/>
    <p:sldId id="539" r:id="rId9"/>
    <p:sldId id="530" r:id="rId10"/>
    <p:sldId id="541" r:id="rId11"/>
    <p:sldId id="540" r:id="rId12"/>
    <p:sldId id="544" r:id="rId13"/>
    <p:sldId id="54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139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765</a:t>
            </a:r>
            <a:r>
              <a:rPr lang="en-US" sz="1800" b="1" dirty="0" smtClean="0">
                <a:effectLst/>
              </a:rPr>
              <a:t>r0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82676"/>
            <a:ext cx="7772400" cy="609600"/>
          </a:xfrm>
        </p:spPr>
        <p:txBody>
          <a:bodyPr/>
          <a:lstStyle/>
          <a:p>
            <a:r>
              <a:rPr lang="en-US" dirty="0" smtClean="0"/>
              <a:t>Follow UP of Unifying Queue Size Report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89707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2017-05-03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256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90283"/>
              </p:ext>
            </p:extLst>
          </p:nvPr>
        </p:nvGraphicFramePr>
        <p:xfrm>
          <a:off x="800100" y="2659076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Zhou.lan@broadcom.com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Chunyu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0" y="3200400"/>
            <a:ext cx="7772400" cy="609600"/>
          </a:xfrm>
        </p:spPr>
        <p:txBody>
          <a:bodyPr/>
          <a:lstStyle/>
          <a:p>
            <a:r>
              <a:rPr lang="en-US" altLang="zh-CN" sz="4400" dirty="0" smtClean="0"/>
              <a:t>Back up slides</a:t>
            </a:r>
            <a:endParaRPr lang="zh-CN" altLang="en-US" sz="4400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99872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statement </a:t>
            </a:r>
            <a:r>
              <a:rPr lang="en-US" altLang="zh-CN" dirty="0" smtClean="0"/>
              <a:t>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2192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Current BSR Control in Draft spec 1.2 is limited in size of 4.1M octets with 1.6K octets scaling factor in both Queue Size High and Queue Size All fields 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/>
              <a:t>Per baseline spec, the maximum MPDU size is 11454 octets, in order to support 256 BA window the required buffer size is 11454*256 = </a:t>
            </a:r>
            <a:r>
              <a:rPr lang="en-US" sz="1800" dirty="0" smtClean="0"/>
              <a:t>2932224 </a:t>
            </a:r>
            <a:r>
              <a:rPr lang="en-US" sz="1800" dirty="0"/>
              <a:t>octets</a:t>
            </a:r>
          </a:p>
          <a:p>
            <a:pPr algn="just"/>
            <a:r>
              <a:rPr lang="en-US" sz="1800" dirty="0" smtClean="0"/>
              <a:t>If the STA supports 2 TIDs with 256 BA agreement, </a:t>
            </a:r>
            <a:r>
              <a:rPr lang="en-US" sz="1800" dirty="0" smtClean="0">
                <a:solidFill>
                  <a:srgbClr val="0070C0"/>
                </a:solidFill>
              </a:rPr>
              <a:t>3*2= 6 M octets </a:t>
            </a:r>
            <a:r>
              <a:rPr lang="en-US" sz="1800" dirty="0" smtClean="0"/>
              <a:t>is needed in the Queue Size High field</a:t>
            </a:r>
          </a:p>
          <a:p>
            <a:pPr algn="just"/>
            <a:r>
              <a:rPr lang="en-US" sz="1800" dirty="0" smtClean="0"/>
              <a:t>If the STA supports two ACs each supporting two TIDs with 256 BA agreement, </a:t>
            </a:r>
            <a:r>
              <a:rPr lang="en-US" sz="1800" dirty="0" smtClean="0">
                <a:solidFill>
                  <a:srgbClr val="0070C0"/>
                </a:solidFill>
              </a:rPr>
              <a:t>12 M octets</a:t>
            </a:r>
            <a:r>
              <a:rPr lang="en-US" sz="1800" dirty="0" smtClean="0"/>
              <a:t> is needed in the Queue Size All field </a:t>
            </a:r>
          </a:p>
          <a:p>
            <a:pPr algn="just"/>
            <a:r>
              <a:rPr lang="en-US" sz="1800" dirty="0" smtClean="0">
                <a:solidFill>
                  <a:srgbClr val="0070C0"/>
                </a:solidFill>
              </a:rPr>
              <a:t>The current BSR Control can not support the above use cases and there is no reserved bits available for further range extension</a:t>
            </a:r>
          </a:p>
          <a:p>
            <a:pPr marL="457200" lvl="1" indent="0" algn="just">
              <a:buNone/>
            </a:pPr>
            <a:endParaRPr lang="en-US" sz="16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19" y="2133600"/>
            <a:ext cx="6707981" cy="161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5562600" y="2286000"/>
            <a:ext cx="2133600" cy="9906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1932801"/>
            <a:ext cx="2871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reserved bits to further extend the range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algn="just"/>
            <a:r>
              <a:rPr lang="en-US" b="0" dirty="0" smtClean="0"/>
              <a:t>Contribution 0477r0 [1] pointed out the incompatibility issue of supporting two buffer status report mechanisms</a:t>
            </a:r>
          </a:p>
          <a:p>
            <a:pPr lvl="1" algn="just"/>
            <a:r>
              <a:rPr lang="en-GB" dirty="0"/>
              <a:t>The Queue Size in </a:t>
            </a:r>
            <a:r>
              <a:rPr lang="en-GB" dirty="0" err="1"/>
              <a:t>QoS</a:t>
            </a:r>
            <a:r>
              <a:rPr lang="en-GB" dirty="0"/>
              <a:t> Data is reported per TID while Queue Size in BSR A-Control is reported per </a:t>
            </a:r>
            <a:r>
              <a:rPr lang="en-GB" dirty="0" smtClean="0"/>
              <a:t>AC</a:t>
            </a:r>
          </a:p>
          <a:p>
            <a:pPr lvl="1" algn="just"/>
            <a:r>
              <a:rPr lang="en-GB" dirty="0" smtClean="0"/>
              <a:t>All the BA agreements are established based on per TID info</a:t>
            </a:r>
            <a:endParaRPr lang="en-GB" dirty="0"/>
          </a:p>
          <a:p>
            <a:pPr lvl="1" algn="just"/>
            <a:r>
              <a:rPr lang="en-GB" dirty="0" smtClean="0"/>
              <a:t>Eventually the per AC Queue size needs to be separately recorded and converted to per TID Queue size</a:t>
            </a:r>
          </a:p>
          <a:p>
            <a:pPr algn="just"/>
            <a:r>
              <a:rPr lang="en-GB" dirty="0" smtClean="0"/>
              <a:t>In addition, </a:t>
            </a:r>
            <a:r>
              <a:rPr lang="en-GB" dirty="0" err="1" smtClean="0"/>
              <a:t>QoS</a:t>
            </a:r>
            <a:r>
              <a:rPr lang="en-GB" dirty="0" smtClean="0"/>
              <a:t> Null frame that has both </a:t>
            </a:r>
            <a:r>
              <a:rPr lang="en-GB" dirty="0" err="1" smtClean="0"/>
              <a:t>QoS</a:t>
            </a:r>
            <a:r>
              <a:rPr lang="en-GB" dirty="0" smtClean="0"/>
              <a:t> control and BSR Control present is used for solicited  BSR report</a:t>
            </a:r>
          </a:p>
          <a:p>
            <a:pPr lvl="1" algn="just"/>
            <a:r>
              <a:rPr lang="en-GB" dirty="0" smtClean="0"/>
              <a:t>AP will get confused if the buffer size in the </a:t>
            </a:r>
            <a:r>
              <a:rPr lang="en-GB" dirty="0" err="1" smtClean="0"/>
              <a:t>QoS</a:t>
            </a:r>
            <a:r>
              <a:rPr lang="en-GB" dirty="0" smtClean="0"/>
              <a:t> control conflicts with that in the BSR control </a:t>
            </a:r>
          </a:p>
          <a:p>
            <a:pPr algn="just"/>
            <a:r>
              <a:rPr lang="en-GB" dirty="0" smtClean="0"/>
              <a:t>As a results, most implementation will end up with only using </a:t>
            </a:r>
            <a:r>
              <a:rPr lang="en-GB" dirty="0" err="1" smtClean="0"/>
              <a:t>QoS</a:t>
            </a:r>
            <a:r>
              <a:rPr lang="en-GB" dirty="0" smtClean="0"/>
              <a:t> control for UL MU scheduling while ignoring the BSR Control.</a:t>
            </a:r>
          </a:p>
          <a:p>
            <a:pPr algn="just"/>
            <a:r>
              <a:rPr lang="en-GB" dirty="0" smtClean="0"/>
              <a:t>Providing buffer size info in a different format (i.e. per AC) doesn’t provide significant benefit while complicating the implementation and adding extra overhead</a:t>
            </a:r>
          </a:p>
          <a:p>
            <a:pPr marL="457200" lvl="1" indent="0" algn="just">
              <a:buNone/>
            </a:pPr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52872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statement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3716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dirty="0" smtClean="0"/>
              <a:t>The </a:t>
            </a:r>
            <a:r>
              <a:rPr lang="en-US" dirty="0"/>
              <a:t>current BSR Control fails to support Multi-TID aggregation due to similar reasoning as presented in the previous slide </a:t>
            </a:r>
            <a:endParaRPr lang="en-US" dirty="0" smtClean="0"/>
          </a:p>
          <a:p>
            <a:pPr lvl="1" algn="just"/>
            <a:r>
              <a:rPr lang="en-US" dirty="0" smtClean="0"/>
              <a:t>Draft spec. 1.2 support Multi-TID aggregation with 256 BA window</a:t>
            </a:r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endParaRPr lang="en-US" dirty="0"/>
          </a:p>
          <a:p>
            <a:pPr lvl="1" algn="just"/>
            <a:endParaRPr lang="en-GB" dirty="0" smtClean="0"/>
          </a:p>
          <a:p>
            <a:pPr lvl="1" algn="just"/>
            <a:r>
              <a:rPr lang="en-GB" dirty="0" smtClean="0">
                <a:solidFill>
                  <a:srgbClr val="0070C0"/>
                </a:solidFill>
              </a:rPr>
              <a:t>The current BSR Control will not be able to support Multi-TID aggregation with more than two TID supporting 256 BA window</a:t>
            </a:r>
          </a:p>
          <a:p>
            <a:pPr marL="342900" lvl="1" indent="-342900" algn="just">
              <a:buChar char="•"/>
            </a:pPr>
            <a:r>
              <a:rPr lang="en-US" sz="2000" dirty="0" smtClean="0">
                <a:cs typeface="+mn-cs"/>
              </a:rPr>
              <a:t>In order to support TWT operation, a STA may need to buffer UL data to wait for the next service period </a:t>
            </a:r>
          </a:p>
          <a:p>
            <a:pPr lvl="1" algn="just"/>
            <a:r>
              <a:rPr lang="en-US" dirty="0"/>
              <a:t>Assuming the STA is scheduled in a 996 RU with </a:t>
            </a:r>
            <a:r>
              <a:rPr lang="en-US" dirty="0" err="1"/>
              <a:t>Nss</a:t>
            </a:r>
            <a:r>
              <a:rPr lang="en-US" dirty="0"/>
              <a:t> =1 and MCS 11 for 1024QAM</a:t>
            </a:r>
          </a:p>
          <a:p>
            <a:pPr lvl="1" algn="just"/>
            <a:r>
              <a:rPr lang="en-US" dirty="0"/>
              <a:t>Assuming the STA is under a TWT agreement of 5ms wake interval</a:t>
            </a:r>
          </a:p>
          <a:p>
            <a:pPr lvl="1" algn="just"/>
            <a:r>
              <a:rPr lang="en-US" dirty="0">
                <a:solidFill>
                  <a:srgbClr val="0070C0"/>
                </a:solidFill>
              </a:rPr>
              <a:t>4M Octets total Queue size for all AC may not be sufficient to support TWT operation</a:t>
            </a:r>
          </a:p>
          <a:p>
            <a:pPr marL="685800" lvl="2" indent="-342900" algn="just"/>
            <a:endParaRPr lang="en-US" dirty="0" smtClean="0">
              <a:cs typeface="+mn-cs"/>
            </a:endParaRPr>
          </a:p>
          <a:p>
            <a:pPr marL="342900" lvl="2" indent="0" algn="just">
              <a:buNone/>
            </a:pPr>
            <a:endParaRPr lang="en-US" dirty="0" smtClean="0">
              <a:cs typeface="+mn-cs"/>
            </a:endParaRPr>
          </a:p>
          <a:p>
            <a:pPr marL="457200" lvl="1" indent="0"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marL="0" indent="0" algn="just">
              <a:buFontTx/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altLang="zh-CN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99826"/>
            <a:ext cx="5472113" cy="118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71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r>
              <a:rPr lang="en-US" dirty="0" err="1" smtClean="0"/>
              <a:t>TGax</a:t>
            </a:r>
            <a:r>
              <a:rPr lang="en-US" dirty="0" smtClean="0"/>
              <a:t> spec. defines two mechanisms for buffer status report to assist UL MU scheduling. </a:t>
            </a:r>
            <a:endParaRPr lang="en-US" dirty="0"/>
          </a:p>
          <a:p>
            <a:pPr lvl="1" algn="just"/>
            <a:r>
              <a:rPr lang="en-US" dirty="0" err="1" smtClean="0"/>
              <a:t>QoS</a:t>
            </a:r>
            <a:r>
              <a:rPr lang="en-US" dirty="0" smtClean="0"/>
              <a:t> Control and BSR Control </a:t>
            </a:r>
          </a:p>
          <a:p>
            <a:pPr algn="just"/>
            <a:r>
              <a:rPr lang="en-US" b="0" dirty="0" smtClean="0"/>
              <a:t>This contribution discusses the problems of BSR Control </a:t>
            </a:r>
          </a:p>
          <a:p>
            <a:pPr lvl="1" algn="just"/>
            <a:r>
              <a:rPr lang="en-US" dirty="0"/>
              <a:t>f</a:t>
            </a:r>
            <a:r>
              <a:rPr lang="en-US" dirty="0" smtClean="0"/>
              <a:t>rom the perspective of incompatibility with </a:t>
            </a:r>
            <a:r>
              <a:rPr lang="en-US" dirty="0" err="1" smtClean="0"/>
              <a:t>QoS</a:t>
            </a:r>
            <a:r>
              <a:rPr lang="en-US" dirty="0" smtClean="0"/>
              <a:t> control </a:t>
            </a:r>
            <a:endParaRPr lang="en-US" b="0" dirty="0" smtClean="0"/>
          </a:p>
          <a:p>
            <a:pPr lvl="1" algn="just"/>
            <a:r>
              <a:rPr lang="en-US" b="0" dirty="0" smtClean="0"/>
              <a:t>from the perspective of supporting</a:t>
            </a:r>
            <a:r>
              <a:rPr lang="en-US" dirty="0" smtClean="0"/>
              <a:t> </a:t>
            </a:r>
            <a:r>
              <a:rPr lang="en-US" b="0" dirty="0" smtClean="0"/>
              <a:t>11ax specific features for performance improvement</a:t>
            </a:r>
          </a:p>
          <a:p>
            <a:pPr lvl="2" algn="just"/>
            <a:r>
              <a:rPr lang="en-US" dirty="0" smtClean="0"/>
              <a:t>256 </a:t>
            </a:r>
            <a:r>
              <a:rPr lang="en-US" dirty="0" smtClean="0"/>
              <a:t>BA</a:t>
            </a:r>
            <a:endParaRPr lang="en-US" dirty="0" smtClean="0"/>
          </a:p>
          <a:p>
            <a:pPr lvl="2" algn="just"/>
            <a:r>
              <a:rPr lang="en-US" dirty="0" smtClean="0"/>
              <a:t>MCS 1024 QAM</a:t>
            </a:r>
          </a:p>
          <a:p>
            <a:pPr lvl="2" algn="just"/>
            <a:r>
              <a:rPr lang="en-US" b="0" dirty="0" smtClean="0"/>
              <a:t>TWT</a:t>
            </a:r>
          </a:p>
          <a:p>
            <a:pPr algn="just"/>
            <a:r>
              <a:rPr lang="en-US" dirty="0" smtClean="0"/>
              <a:t>This contribution </a:t>
            </a:r>
            <a:r>
              <a:rPr lang="en-US" b="0" dirty="0" smtClean="0"/>
              <a:t>proposes an alternative BSR Control to facilitate 11ax UL MU scheduling  </a:t>
            </a:r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8725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Comments received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dirty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533400" y="15240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dirty="0" smtClean="0"/>
              <a:t>What </a:t>
            </a:r>
            <a:r>
              <a:rPr lang="en-US" dirty="0"/>
              <a:t>is the limitation of the per AC based BSR Control to support 256 </a:t>
            </a:r>
            <a:r>
              <a:rPr lang="en-US" dirty="0" smtClean="0"/>
              <a:t>BA? </a:t>
            </a:r>
          </a:p>
          <a:p>
            <a:pPr algn="just"/>
            <a:r>
              <a:rPr lang="en-US" dirty="0" smtClean="0"/>
              <a:t>What is the concern on scaling factor bigger than 16K octets for TID based Queue Size Report? </a:t>
            </a:r>
          </a:p>
          <a:p>
            <a:pPr algn="just"/>
            <a:r>
              <a:rPr lang="en-US" dirty="0"/>
              <a:t>How does the incompatibility of </a:t>
            </a:r>
            <a:r>
              <a:rPr lang="en-US" dirty="0" err="1"/>
              <a:t>QoS</a:t>
            </a:r>
            <a:r>
              <a:rPr lang="en-US" dirty="0"/>
              <a:t> Control and BSR Control affect the scheduling? </a:t>
            </a:r>
            <a:endParaRPr lang="en-US" dirty="0" smtClean="0"/>
          </a:p>
          <a:p>
            <a:pPr algn="just"/>
            <a:r>
              <a:rPr lang="en-US" dirty="0" smtClean="0"/>
              <a:t>Do we have other options instead of replacing per AC based Queue Size Report? </a:t>
            </a:r>
          </a:p>
          <a:p>
            <a:pPr algn="just"/>
            <a:endParaRPr lang="en-US" dirty="0" smtClean="0"/>
          </a:p>
          <a:p>
            <a:pPr marL="0" indent="0" algn="just">
              <a:buFontTx/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7101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of Supporting 256 BA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2192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Queue Size High and Queue Size All in BSR Control</a:t>
            </a:r>
            <a:r>
              <a:rPr lang="en-US" sz="1800" dirty="0" smtClean="0"/>
              <a:t> </a:t>
            </a:r>
            <a:r>
              <a:rPr lang="en-US" sz="1800" dirty="0" smtClean="0"/>
              <a:t>is limited in size of 4.1M octets with 1.6K octets scaling </a:t>
            </a:r>
            <a:r>
              <a:rPr lang="en-US" sz="1800" dirty="0" smtClean="0"/>
              <a:t>factor</a:t>
            </a:r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To support 2 TIDs with 256 BA agreement, Queue Size High needs to indicate at least 6M octets. </a:t>
            </a:r>
          </a:p>
          <a:p>
            <a:pPr lvl="1" algn="just"/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maximum MPDU size is 11454 </a:t>
            </a:r>
            <a:r>
              <a:rPr lang="en-US" sz="1600" dirty="0" smtClean="0"/>
              <a:t>octets</a:t>
            </a:r>
          </a:p>
          <a:p>
            <a:pPr lvl="1" algn="just"/>
            <a:r>
              <a:rPr lang="en-US" sz="1600" dirty="0" smtClean="0"/>
              <a:t>To support 256 BA, need </a:t>
            </a:r>
            <a:r>
              <a:rPr lang="en-US" sz="1600" dirty="0" smtClean="0"/>
              <a:t>11454*256 </a:t>
            </a:r>
            <a:r>
              <a:rPr lang="en-US" sz="1600" dirty="0"/>
              <a:t>= </a:t>
            </a:r>
            <a:r>
              <a:rPr lang="en-US" sz="1600" dirty="0" smtClean="0"/>
              <a:t>2932224 </a:t>
            </a:r>
            <a:r>
              <a:rPr lang="en-US" sz="1600" dirty="0"/>
              <a:t>octets</a:t>
            </a:r>
          </a:p>
          <a:p>
            <a:pPr algn="just"/>
            <a:r>
              <a:rPr lang="en-US" sz="1800" dirty="0" smtClean="0"/>
              <a:t>Queue Size All subfield fails to support more than 2 AC that has TID with 256 BA </a:t>
            </a:r>
            <a:endParaRPr lang="en-US" sz="16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19" y="2133600"/>
            <a:ext cx="6707981" cy="161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5562600" y="2286000"/>
            <a:ext cx="2133600" cy="9906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1932801"/>
            <a:ext cx="2871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reserved bits to further extend the range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89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Consideration of scaling factor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2192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Higher scaling factor increases the range of the Queue Size Report, however fails to provide accurate information as input for scheduler </a:t>
            </a:r>
          </a:p>
          <a:p>
            <a:pPr algn="just"/>
            <a:r>
              <a:rPr lang="en-US" sz="1800" dirty="0" smtClean="0"/>
              <a:t>Current BSR Control supports 4 scaling factor: 16, 128,1024,16384</a:t>
            </a:r>
          </a:p>
          <a:p>
            <a:pPr algn="just"/>
            <a:r>
              <a:rPr lang="en-US" sz="1800" dirty="0" smtClean="0"/>
              <a:t>What happens if scaling factor is over 16k octets……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Very likely over 1 </a:t>
            </a:r>
            <a:r>
              <a:rPr lang="en-US" sz="1800" dirty="0" err="1" smtClean="0"/>
              <a:t>ms</a:t>
            </a:r>
            <a:r>
              <a:rPr lang="en-US" sz="1800" dirty="0" smtClean="0"/>
              <a:t> will be wasted or filled with padding due to queue size report with scaling factor bigger than 16k Octets</a:t>
            </a:r>
          </a:p>
          <a:p>
            <a:pPr algn="just"/>
            <a:r>
              <a:rPr lang="en-US" sz="1800" dirty="0" smtClean="0"/>
              <a:t>64k scaling factor may cause over 300 OFDM symbols loss</a:t>
            </a:r>
          </a:p>
          <a:p>
            <a:pPr lvl="1" algn="just"/>
            <a:r>
              <a:rPr lang="en-US" sz="1600" dirty="0" smtClean="0"/>
              <a:t>4.4ms/12us = 343</a:t>
            </a:r>
          </a:p>
          <a:p>
            <a:pPr algn="just"/>
            <a:r>
              <a:rPr lang="en-US" sz="1800" dirty="0" smtClean="0">
                <a:solidFill>
                  <a:schemeClr val="accent2"/>
                </a:solidFill>
              </a:rPr>
              <a:t>Scaling factor over 32k Octets is not preferred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171930"/>
              </p:ext>
            </p:extLst>
          </p:nvPr>
        </p:nvGraphicFramePr>
        <p:xfrm>
          <a:off x="381000" y="2514600"/>
          <a:ext cx="8686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1828800"/>
                <a:gridCol w="18288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r>
                        <a:rPr lang="en-US" baseline="0" dirty="0" smtClean="0"/>
                        <a:t> k 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k 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k octets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121.9Mbps</a:t>
                      </a:r>
                      <a:r>
                        <a:rPr lang="en-US" baseline="0" dirty="0" smtClean="0"/>
                        <a:t> @(</a:t>
                      </a:r>
                      <a:r>
                        <a:rPr lang="en-US" dirty="0" smtClean="0"/>
                        <a:t>BW=20 NSS=1)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1.1ms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2.2ms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4.4ms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243.8Mbps@(BW=40 NSS</a:t>
                      </a:r>
                      <a:r>
                        <a:rPr lang="en-US" baseline="0" dirty="0" smtClean="0"/>
                        <a:t> =1)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1.04ms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2.08ms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243.8Mbps@(BW=20</a:t>
                      </a:r>
                      <a:r>
                        <a:rPr lang="en-US" baseline="0" dirty="0" smtClean="0"/>
                        <a:t> NSS =2)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1.04ms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2.08ms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487.5Mbps@(BW=40</a:t>
                      </a:r>
                      <a:r>
                        <a:rPr lang="en-US" baseline="0" dirty="0" smtClean="0"/>
                        <a:t> NSS =2)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0.26ms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0.52ms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1.02ms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45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/>
              <a:t>Incompatibility of </a:t>
            </a:r>
            <a:r>
              <a:rPr lang="en-US" altLang="zh-CN" dirty="0" err="1"/>
              <a:t>QoS</a:t>
            </a:r>
            <a:r>
              <a:rPr lang="en-US" altLang="zh-CN" dirty="0"/>
              <a:t> Control and BSR Control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algn="just"/>
            <a:r>
              <a:rPr lang="en-US" b="0" dirty="0" smtClean="0"/>
              <a:t>Contribution 0477r0 [1] pointed out the incompatibility issue of supporting two buffer status report mechanisms</a:t>
            </a:r>
          </a:p>
          <a:p>
            <a:pPr lvl="1" algn="just"/>
            <a:r>
              <a:rPr lang="en-GB" dirty="0"/>
              <a:t>The Queue Size in </a:t>
            </a:r>
            <a:r>
              <a:rPr lang="en-GB" dirty="0" err="1"/>
              <a:t>QoS</a:t>
            </a:r>
            <a:r>
              <a:rPr lang="en-GB" dirty="0"/>
              <a:t> Data is reported per TID while Queue Size in BSR A-Control is reported per </a:t>
            </a:r>
            <a:r>
              <a:rPr lang="en-GB" dirty="0" smtClean="0"/>
              <a:t>AC</a:t>
            </a:r>
          </a:p>
          <a:p>
            <a:pPr lvl="1" algn="just"/>
            <a:r>
              <a:rPr lang="en-GB" dirty="0" smtClean="0"/>
              <a:t>All the BA agreements are established based on per TID info</a:t>
            </a:r>
            <a:endParaRPr lang="en-GB" dirty="0"/>
          </a:p>
          <a:p>
            <a:pPr lvl="1" algn="just"/>
            <a:r>
              <a:rPr lang="en-GB" dirty="0" smtClean="0"/>
              <a:t>Eventually the per AC Queue size needs to be separately recorded and converted to per TID Queue size</a:t>
            </a:r>
          </a:p>
          <a:p>
            <a:pPr algn="just"/>
            <a:r>
              <a:rPr lang="en-GB" dirty="0" smtClean="0"/>
              <a:t>In addition, </a:t>
            </a:r>
            <a:r>
              <a:rPr lang="en-GB" dirty="0" err="1" smtClean="0"/>
              <a:t>QoS</a:t>
            </a:r>
            <a:r>
              <a:rPr lang="en-GB" dirty="0" smtClean="0"/>
              <a:t> Null frame that has both </a:t>
            </a:r>
            <a:r>
              <a:rPr lang="en-GB" dirty="0" err="1" smtClean="0"/>
              <a:t>QoS</a:t>
            </a:r>
            <a:r>
              <a:rPr lang="en-GB" dirty="0" smtClean="0"/>
              <a:t> control and BSR Control present is used for solicited  BSR report</a:t>
            </a:r>
          </a:p>
          <a:p>
            <a:pPr lvl="1" algn="just"/>
            <a:r>
              <a:rPr lang="en-GB" dirty="0" smtClean="0"/>
              <a:t>AP will get confused if the buffer size in the </a:t>
            </a:r>
            <a:r>
              <a:rPr lang="en-GB" dirty="0" err="1" smtClean="0"/>
              <a:t>QoS</a:t>
            </a:r>
            <a:r>
              <a:rPr lang="en-GB" dirty="0" smtClean="0"/>
              <a:t> control conflicts with that in the BSR control </a:t>
            </a:r>
          </a:p>
          <a:p>
            <a:pPr algn="just"/>
            <a:r>
              <a:rPr lang="en-GB" dirty="0" smtClean="0"/>
              <a:t>As a results, most implementation will end up with only using </a:t>
            </a:r>
            <a:r>
              <a:rPr lang="en-GB" dirty="0" err="1" smtClean="0"/>
              <a:t>QoS</a:t>
            </a:r>
            <a:r>
              <a:rPr lang="en-GB" dirty="0" smtClean="0"/>
              <a:t> control for UL MU scheduling while ignoring the BSR Control.</a:t>
            </a:r>
          </a:p>
          <a:p>
            <a:pPr algn="just"/>
            <a:r>
              <a:rPr lang="en-GB" dirty="0" smtClean="0"/>
              <a:t>Providing buffer size info in a different format (i.e. per AC) doesn’t provide significant benefit while complicating the implementation and adding extra overhead</a:t>
            </a:r>
          </a:p>
          <a:p>
            <a:pPr marL="457200" lvl="1" indent="0" algn="just">
              <a:buNone/>
            </a:pPr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3362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3716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Extend the supported Queue </a:t>
            </a:r>
            <a:r>
              <a:rPr lang="en-US" sz="1800" dirty="0"/>
              <a:t>S</a:t>
            </a:r>
            <a:r>
              <a:rPr lang="en-US" sz="1800" dirty="0" smtClean="0"/>
              <a:t>ize of </a:t>
            </a:r>
            <a:r>
              <a:rPr lang="en-US" sz="1800" dirty="0" err="1" smtClean="0"/>
              <a:t>QoS</a:t>
            </a:r>
            <a:r>
              <a:rPr lang="en-US" sz="1800" dirty="0" smtClean="0"/>
              <a:t> control from </a:t>
            </a:r>
            <a:r>
              <a:rPr lang="en-US" sz="1800" dirty="0"/>
              <a:t>64 768 </a:t>
            </a:r>
            <a:r>
              <a:rPr lang="en-US" sz="1800" dirty="0" smtClean="0"/>
              <a:t>octets to 1024 K octets as suggested in contribution </a:t>
            </a:r>
            <a:r>
              <a:rPr lang="en-US" sz="1800" dirty="0"/>
              <a:t>0477r0 </a:t>
            </a:r>
            <a:r>
              <a:rPr lang="en-US" sz="1800" dirty="0" smtClean="0"/>
              <a:t>[1</a:t>
            </a:r>
            <a:r>
              <a:rPr lang="en-US" sz="1800" dirty="0" smtClean="0"/>
              <a:t>]</a:t>
            </a:r>
            <a:endParaRPr lang="en-US" sz="1800" dirty="0" smtClean="0"/>
          </a:p>
          <a:p>
            <a:pPr lvl="1" algn="just"/>
            <a:r>
              <a:rPr lang="en-US" sz="1600" dirty="0" smtClean="0"/>
              <a:t>Use same 2 bit scaling factor as that in BSR control, </a:t>
            </a:r>
            <a:r>
              <a:rPr lang="en-US" sz="1600" dirty="0" smtClean="0">
                <a:solidFill>
                  <a:schemeClr val="accent2"/>
                </a:solidFill>
              </a:rPr>
              <a:t>keep the maximum scaling factor as 16K octets</a:t>
            </a:r>
          </a:p>
          <a:p>
            <a:pPr lvl="1" algn="just"/>
            <a:r>
              <a:rPr lang="en-US" sz="1600" dirty="0" smtClean="0"/>
              <a:t>Use 6 bit for queue size </a:t>
            </a:r>
          </a:p>
          <a:p>
            <a:pPr lvl="1" algn="just"/>
            <a:r>
              <a:rPr lang="en-US" sz="1600" dirty="0" smtClean="0"/>
              <a:t>Max queue size = 64*16K =  1024K octets</a:t>
            </a:r>
            <a:endParaRPr lang="en-US" sz="14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547366"/>
              </p:ext>
            </p:extLst>
          </p:nvPr>
        </p:nvGraphicFramePr>
        <p:xfrm>
          <a:off x="228600" y="3540760"/>
          <a:ext cx="8839199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447800"/>
                <a:gridCol w="2006601"/>
                <a:gridCol w="1480387"/>
                <a:gridCol w="146601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B0       </a:t>
                      </a:r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B5</a:t>
                      </a:r>
                      <a:r>
                        <a:rPr lang="en-US" baseline="0" dirty="0" smtClean="0"/>
                        <a:t>       B6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B8       B9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B10         B15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EOSP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ACK policy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A-MSDU 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Scaling</a:t>
                      </a:r>
                      <a:r>
                        <a:rPr lang="en-US" baseline="0" dirty="0" smtClean="0"/>
                        <a:t>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Queue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</a:t>
                      </a:r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</a:t>
                      </a:r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36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3716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Define</a:t>
            </a:r>
            <a:r>
              <a:rPr lang="en-US" sz="1800" dirty="0" smtClean="0"/>
              <a:t> </a:t>
            </a:r>
            <a:r>
              <a:rPr lang="en-US" sz="1800" dirty="0" smtClean="0"/>
              <a:t>the per AC Queue size in the BSR Control with per TID Queue size as follow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lvl="1" algn="just"/>
            <a:r>
              <a:rPr lang="en-US" sz="1600" dirty="0"/>
              <a:t>T</a:t>
            </a:r>
            <a:r>
              <a:rPr lang="en-US" sz="1600" dirty="0" smtClean="0"/>
              <a:t>wo per TID queue size fields allow a STA to report each time two TID related queue size with up to 4M octet</a:t>
            </a:r>
          </a:p>
          <a:p>
            <a:pPr lvl="1" algn="just"/>
            <a:r>
              <a:rPr lang="en-US" sz="1600" dirty="0" smtClean="0"/>
              <a:t>The </a:t>
            </a:r>
            <a:r>
              <a:rPr lang="en-US" sz="1600" dirty="0" err="1" smtClean="0"/>
              <a:t>QoS</a:t>
            </a:r>
            <a:r>
              <a:rPr lang="en-US" sz="1600" dirty="0" smtClean="0"/>
              <a:t> control field can be used to report an extra TID with queue size up to 1 M octet</a:t>
            </a:r>
          </a:p>
          <a:p>
            <a:pPr algn="just"/>
            <a:r>
              <a:rPr lang="en-US" sz="1800" dirty="0"/>
              <a:t>These changes together increase the total maximum expressible buffer size from:</a:t>
            </a:r>
          </a:p>
          <a:p>
            <a:pPr lvl="1" algn="just"/>
            <a:r>
              <a:rPr lang="en-US" sz="1600" dirty="0"/>
              <a:t>2,996,992 Bytes = 2,932,224 + 64,768</a:t>
            </a:r>
          </a:p>
          <a:p>
            <a:pPr lvl="1" algn="just"/>
            <a:r>
              <a:rPr lang="en-US" sz="1600" dirty="0"/>
              <a:t>to:</a:t>
            </a:r>
          </a:p>
          <a:p>
            <a:pPr lvl="1" algn="just"/>
            <a:r>
              <a:rPr lang="en-US" sz="1600" dirty="0"/>
              <a:t>9,412,608 Bytes (aka octets) = 1,024,000 + 2 * 256 * 16384</a:t>
            </a:r>
          </a:p>
          <a:p>
            <a:pPr algn="just"/>
            <a:endParaRPr lang="en-US" sz="1800" dirty="0" smtClean="0"/>
          </a:p>
          <a:p>
            <a:pPr lvl="1" algn="just"/>
            <a:endParaRPr lang="en-US" sz="16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010140"/>
              </p:ext>
            </p:extLst>
          </p:nvPr>
        </p:nvGraphicFramePr>
        <p:xfrm>
          <a:off x="762000" y="1828800"/>
          <a:ext cx="77724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B0              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    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     B11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B12          B15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B16</a:t>
                      </a:r>
                      <a:r>
                        <a:rPr lang="en-US" baseline="0" dirty="0" smtClean="0"/>
                        <a:t>          B23</a:t>
                      </a:r>
                      <a:r>
                        <a:rPr lang="en-US" dirty="0" smtClean="0"/>
                        <a:t>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B24          B25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Queue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 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Queue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Scaling</a:t>
                      </a:r>
                      <a:r>
                        <a:rPr lang="en-US" baseline="0" dirty="0" smtClean="0"/>
                        <a:t> factor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09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support to </a:t>
            </a:r>
          </a:p>
          <a:p>
            <a:pPr lvl="1"/>
            <a:r>
              <a:rPr lang="en-US" i="1" dirty="0" smtClean="0"/>
              <a:t>Option </a:t>
            </a:r>
            <a:r>
              <a:rPr lang="en-US" i="1" dirty="0"/>
              <a:t>1</a:t>
            </a:r>
            <a:r>
              <a:rPr lang="en-US" i="1" dirty="0" smtClean="0"/>
              <a:t>: </a:t>
            </a:r>
          </a:p>
          <a:p>
            <a:pPr lvl="2"/>
            <a:r>
              <a:rPr lang="en-US" i="1" dirty="0" smtClean="0"/>
              <a:t>Adding a new control ID for per-TID based queue size report as shown in slide 8 and slide 9</a:t>
            </a:r>
          </a:p>
          <a:p>
            <a:pPr lvl="1"/>
            <a:r>
              <a:rPr lang="en-US" i="1" dirty="0" smtClean="0"/>
              <a:t>Option </a:t>
            </a:r>
            <a:r>
              <a:rPr lang="en-US" i="1" dirty="0" smtClean="0"/>
              <a:t>2: </a:t>
            </a:r>
            <a:endParaRPr lang="en-US" i="1" dirty="0" smtClean="0"/>
          </a:p>
          <a:p>
            <a:pPr lvl="2"/>
            <a:r>
              <a:rPr lang="en-US" i="1" dirty="0"/>
              <a:t>Replace the current BSR Control field with the proposed new BSR Control field as shown in slide </a:t>
            </a:r>
            <a:r>
              <a:rPr lang="en-US" i="1" dirty="0" smtClean="0"/>
              <a:t>8 and 9. </a:t>
            </a:r>
            <a:endParaRPr lang="en-US" i="1" dirty="0" smtClean="0"/>
          </a:p>
          <a:p>
            <a:pPr lvl="1"/>
            <a:r>
              <a:rPr lang="en-US" i="1" dirty="0" smtClean="0"/>
              <a:t>Option 3</a:t>
            </a:r>
            <a:r>
              <a:rPr lang="en-US" i="1" dirty="0" smtClean="0"/>
              <a:t>:</a:t>
            </a:r>
          </a:p>
          <a:p>
            <a:pPr lvl="2"/>
            <a:r>
              <a:rPr lang="en-US" i="1" dirty="0" smtClean="0"/>
              <a:t>Other solution welcome</a:t>
            </a:r>
            <a:endParaRPr lang="en-US" i="1" dirty="0"/>
          </a:p>
          <a:p>
            <a:pPr lvl="2"/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8065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111131</TotalTime>
  <Words>1367</Words>
  <Application>Microsoft Office PowerPoint</Application>
  <PresentationFormat>On-screen Show (4:3)</PresentationFormat>
  <Paragraphs>326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Follow UP of Unifying Queue Size Report </vt:lpstr>
      <vt:lpstr>Abstract </vt:lpstr>
      <vt:lpstr>Comments received</vt:lpstr>
      <vt:lpstr>Problem of Supporting 256 BA</vt:lpstr>
      <vt:lpstr>Consideration of scaling factor</vt:lpstr>
      <vt:lpstr>Incompatibility of QoS Control and BSR Control</vt:lpstr>
      <vt:lpstr>Proposal</vt:lpstr>
      <vt:lpstr>Proposal (Cont.)</vt:lpstr>
      <vt:lpstr>Straw poll</vt:lpstr>
      <vt:lpstr>Back up slides</vt:lpstr>
      <vt:lpstr>Problem statement (cont.)</vt:lpstr>
      <vt:lpstr>Problem statement</vt:lpstr>
      <vt:lpstr>Problem statement (cont.)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2132</cp:revision>
  <cp:lastPrinted>1998-02-10T13:28:06Z</cp:lastPrinted>
  <dcterms:created xsi:type="dcterms:W3CDTF">2007-05-21T21:00:37Z</dcterms:created>
  <dcterms:modified xsi:type="dcterms:W3CDTF">2017-05-09T06:29:19Z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