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92" r:id="rId3"/>
    <p:sldId id="291" r:id="rId4"/>
    <p:sldId id="301" r:id="rId5"/>
    <p:sldId id="300" r:id="rId6"/>
    <p:sldId id="305" r:id="rId7"/>
    <p:sldId id="297" r:id="rId8"/>
    <p:sldId id="296" r:id="rId9"/>
    <p:sldId id="303" r:id="rId10"/>
    <p:sldId id="304" r:id="rId11"/>
    <p:sldId id="298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1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08.05.2017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802.11-17/0762r1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22222222.vsdx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Visio_Drawing11111111.vsdx"/><Relationship Id="rId4" Type="http://schemas.openxmlformats.org/officeDocument/2006/relationships/oleObject" Target="../embeddings/oleObject1.bin"/><Relationship Id="rId9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</a:t>
            </a:r>
            <a:r>
              <a:rPr lang="en-US" dirty="0" smtClean="0"/>
              <a:t>P802.11ay_D0.3 </a:t>
            </a:r>
            <a:r>
              <a:rPr lang="en-US" dirty="0" smtClean="0"/>
              <a:t>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8" name="Visio" r:id="rId5" imgW="1962195" imgH="1181034" progId="Visio.Drawing.15">
                  <p:embed/>
                </p:oleObj>
              </mc:Choice>
              <mc:Fallback>
                <p:oleObj name="Visio" r:id="rId5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9" name="Visio" r:id="rId8" imgW="2409713" imgH="1200031" progId="Visio.Drawing.15">
                  <p:embed/>
                </p:oleObj>
              </mc:Choice>
              <mc:Fallback>
                <p:oleObj name="Visio" r:id="rId8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P802.11ay_D0.32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behavior 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dirty="0"/>
              <a:t>Would you agree to insert the following in the Candidate Draft P802.11ay</a:t>
            </a:r>
            <a:r>
              <a:rPr lang="en-US" dirty="0" smtClean="0"/>
              <a:t>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“The EDMG </a:t>
            </a:r>
            <a:r>
              <a:rPr lang="en-US" sz="2000" dirty="0" smtClean="0">
                <a:solidFill>
                  <a:schemeClr val="tx1"/>
                </a:solidFill>
              </a:rPr>
              <a:t>STA should support </a:t>
            </a:r>
            <a:r>
              <a:rPr lang="en-US" sz="2000" dirty="0" smtClean="0"/>
              <a:t>the “Near-far” self-classification capability described in Slides 3-6</a:t>
            </a:r>
            <a:r>
              <a:rPr lang="en-US" dirty="0" smtClean="0"/>
              <a:t>”</a:t>
            </a:r>
            <a:endParaRPr lang="ru-R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dirty="0"/>
              <a:t>Would you agree to insert the following in the Candidate Draft </a:t>
            </a:r>
            <a:r>
              <a:rPr lang="en-US" dirty="0" smtClean="0"/>
              <a:t>P802.11ay: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2000" dirty="0" smtClean="0"/>
              <a:t>“Bits B19-B2</a:t>
            </a:r>
            <a:r>
              <a:rPr lang="ru-RU" sz="2000" dirty="0" smtClean="0"/>
              <a:t>1</a:t>
            </a:r>
            <a:r>
              <a:rPr lang="en-US" sz="2000" dirty="0" smtClean="0"/>
              <a:t> of the Sector Sweep </a:t>
            </a:r>
            <a:r>
              <a:rPr lang="en-US" sz="2000" dirty="0"/>
              <a:t>(SSW) </a:t>
            </a:r>
            <a:r>
              <a:rPr lang="en-US" sz="2000" dirty="0" smtClean="0"/>
              <a:t>field, transmitted </a:t>
            </a:r>
            <a:r>
              <a:rPr lang="en-US" sz="2000" dirty="0"/>
              <a:t>in a </a:t>
            </a:r>
            <a:r>
              <a:rPr lang="en-US" sz="2000" dirty="0" smtClean="0"/>
              <a:t>DMG </a:t>
            </a:r>
            <a:r>
              <a:rPr lang="en-US" sz="2000" dirty="0"/>
              <a:t>Beacon frame </a:t>
            </a:r>
            <a:r>
              <a:rPr lang="en-US" sz="2000" dirty="0" smtClean="0"/>
              <a:t>should contain the quantized value for the </a:t>
            </a:r>
            <a:r>
              <a:rPr lang="en-US" sz="2000" i="1" dirty="0" smtClean="0"/>
              <a:t>PCP/AP Coverage Parameter</a:t>
            </a:r>
            <a:r>
              <a:rPr lang="en-US" sz="2000" dirty="0" smtClean="0"/>
              <a:t>, defined by Eq.(4) on Slide 5. The range of possible values of this parameter is 1</a:t>
            </a:r>
            <a:r>
              <a:rPr lang="ru-RU" sz="2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/>
              <a:t>– 42 dBm </a:t>
            </a:r>
            <a:r>
              <a:rPr lang="en-US" sz="2000" dirty="0" smtClean="0"/>
              <a:t>(</a:t>
            </a:r>
            <a:r>
              <a:rPr lang="ru-RU" sz="2000" dirty="0" smtClean="0"/>
              <a:t>4</a:t>
            </a:r>
            <a:r>
              <a:rPr lang="en-US" sz="2000" dirty="0" smtClean="0"/>
              <a:t> </a:t>
            </a:r>
            <a:r>
              <a:rPr lang="en-US" sz="2000" dirty="0"/>
              <a:t>dB </a:t>
            </a:r>
            <a:r>
              <a:rPr lang="en-US" sz="2000" dirty="0" smtClean="0"/>
              <a:t>quantization step)”</a:t>
            </a:r>
            <a:endParaRPr lang="ru-RU" sz="2000" dirty="0" smtClean="0"/>
          </a:p>
          <a:p>
            <a:pPr marL="0" indent="0" algn="just">
              <a:buNone/>
            </a:pPr>
            <a:endParaRPr lang="ru-RU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45439</TotalTime>
  <Words>832</Words>
  <Application>Microsoft Office PowerPoint</Application>
  <PresentationFormat>On-screen Show (4:3)</PresentationFormat>
  <Paragraphs>128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 1</vt:lpstr>
      <vt:lpstr>SP 2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531</cp:revision>
  <cp:lastPrinted>2017-03-08T14:42:03Z</cp:lastPrinted>
  <dcterms:created xsi:type="dcterms:W3CDTF">2016-08-30T18:48:17Z</dcterms:created>
  <dcterms:modified xsi:type="dcterms:W3CDTF">2017-05-08T01:58:35Z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2017-05-08 01:58:18Z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