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44" r:id="rId3"/>
    <p:sldId id="422" r:id="rId4"/>
    <p:sldId id="423" r:id="rId5"/>
    <p:sldId id="436" r:id="rId6"/>
    <p:sldId id="438" r:id="rId7"/>
    <p:sldId id="389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2" d="100"/>
          <a:sy n="82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dirty="0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 dirty="0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 dirty="0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8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683567" y="6475728"/>
            <a:ext cx="784924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17536"/>
            <a:ext cx="7772400" cy="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802.11-17/0760r3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640960" cy="1066800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Comment Resolution on EDMG A-PPDU Structure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2017-05-10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29216"/>
              </p:ext>
            </p:extLst>
          </p:nvPr>
        </p:nvGraphicFramePr>
        <p:xfrm>
          <a:off x="520700" y="2705100"/>
          <a:ext cx="77851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Document" r:id="rId5" imgW="8262017" imgH="3989036" progId="Word.Document.8">
                  <p:embed/>
                </p:oleObj>
              </mc:Choice>
              <mc:Fallback>
                <p:oleObj name="Document" r:id="rId5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05100"/>
                        <a:ext cx="7785100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</a:t>
            </a:r>
            <a:r>
              <a:rPr lang="en-US" altLang="ja-JP" dirty="0" smtClean="0">
                <a:solidFill>
                  <a:schemeClr val="tx1"/>
                </a:solidFill>
              </a:rPr>
              <a:t>submission </a:t>
            </a:r>
            <a:r>
              <a:rPr lang="en-US" altLang="ja-JP" dirty="0">
                <a:solidFill>
                  <a:schemeClr val="tx1"/>
                </a:solidFill>
              </a:rPr>
              <a:t>proposes resolution </a:t>
            </a:r>
            <a:r>
              <a:rPr lang="en-US" altLang="ja-JP" dirty="0" smtClean="0">
                <a:solidFill>
                  <a:schemeClr val="tx1"/>
                </a:solidFill>
              </a:rPr>
              <a:t>on </a:t>
            </a:r>
            <a:r>
              <a:rPr lang="en-US" altLang="ja-JP" dirty="0">
                <a:solidFill>
                  <a:schemeClr val="tx1"/>
                </a:solidFill>
              </a:rPr>
              <a:t>CID 9.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71849"/>
              </p:ext>
            </p:extLst>
          </p:nvPr>
        </p:nvGraphicFramePr>
        <p:xfrm>
          <a:off x="971600" y="2708920"/>
          <a:ext cx="7200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69"/>
                <a:gridCol w="736576"/>
                <a:gridCol w="710223"/>
                <a:gridCol w="2535066"/>
                <a:gridCol w="2535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/>
                        <a:t>Line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Proposed Change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A-PPDU structures are missing detailed specification that can result in potential ambiguity in interpreting the standard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 A-PPDU structure details including the GIs, headers, </a:t>
                      </a:r>
                      <a:r>
                        <a:rPr kumimoji="1" lang="en-US" altLang="ja-JP" dirty="0" err="1" smtClean="0"/>
                        <a:t>etc</a:t>
                      </a:r>
                      <a:r>
                        <a:rPr kumimoji="1" lang="en-US" altLang="ja-JP" dirty="0" smtClean="0"/>
                        <a:t> like is provides for the single PPDU case in section 30.5.6.2.2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3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Problem</a:t>
            </a:r>
            <a:r>
              <a:rPr lang="ja-JP" altLang="en-US" dirty="0"/>
              <a:t> </a:t>
            </a:r>
            <a:r>
              <a:rPr lang="en-US" altLang="ja-JP" dirty="0" smtClean="0"/>
              <a:t>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1879848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only normal GI is specified in 11ad [1], the L-Header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within the DMG A-PPDU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within the DNG A-PPDU can share the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On the other hand, 11ay supports short/normal/long GI 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EDMG-Header-A shall be prepended by the normal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data symbol blocks can be prepended by the short/normal/long GI.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When using short/long GI, the EDMG-Header-A within the N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PPDU and the final data symbol block within the (N-1)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PPDU can not share the GI because of no </a:t>
            </a:r>
            <a:r>
              <a:rPr lang="en-US" altLang="ja-JP" dirty="0" err="1" smtClean="0"/>
              <a:t>cyclicity</a:t>
            </a:r>
            <a:r>
              <a:rPr lang="en-US" altLang="ja-JP" dirty="0" smtClean="0"/>
              <a:t> as shown below.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56" y="3860154"/>
            <a:ext cx="4686300" cy="259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59277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73583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Not only the </a:t>
            </a:r>
            <a:r>
              <a:rPr kumimoji="1" lang="en-US" altLang="ja-JP" dirty="0" smtClean="0"/>
              <a:t>final symbol block within th</a:t>
            </a:r>
            <a:r>
              <a:rPr lang="en-US" altLang="ja-JP" dirty="0" smtClean="0"/>
              <a:t>e last PPDU within the EDMG SC A-PPDU but also the final symbol block of </a:t>
            </a:r>
            <a:r>
              <a:rPr kumimoji="1" lang="en-US" altLang="ja-JP" dirty="0" smtClean="0"/>
              <a:t>the all PPDUs within the EDMG SC A-PPDU shall be followed by the same GI regardless on the value of the Additional EDMG PPDU field within the corresponding EDMG-Header-A.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779912" y="4365104"/>
            <a:ext cx="1224136" cy="200407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2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Problem #2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PPDU structure for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within the EDMG SC A-PPDU is different from any other type of SU PPDU structures specified in 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non-EDMG portion, the EDMG-STF and the EDMG-CEF shall not be transmitted in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need to specify new PPDU structure for the </a:t>
            </a:r>
            <a:r>
              <a:rPr lang="en-US" altLang="ja-JP" i="1" dirty="0" err="1">
                <a:solidFill>
                  <a:schemeClr val="tx1"/>
                </a:solidFill>
              </a:rPr>
              <a:t>j</a:t>
            </a:r>
            <a:r>
              <a:rPr lang="en-US" altLang="ja-JP" baseline="30000" dirty="0" err="1">
                <a:solidFill>
                  <a:schemeClr val="tx1"/>
                </a:solidFill>
              </a:rPr>
              <a:t>th</a:t>
            </a:r>
            <a:r>
              <a:rPr lang="en-US" altLang="ja-JP" dirty="0">
                <a:solidFill>
                  <a:schemeClr val="tx1"/>
                </a:solidFill>
              </a:rPr>
              <a:t> PPDU (</a:t>
            </a:r>
            <a:r>
              <a:rPr lang="en-GB" altLang="ja-JP" dirty="0" smtClean="0">
                <a:solidFill>
                  <a:schemeClr val="tx1"/>
                </a:solidFill>
              </a:rPr>
              <a:t>1 ≤ </a:t>
            </a:r>
            <a:r>
              <a:rPr lang="en-GB" altLang="ja-JP" i="1" dirty="0" smtClean="0">
                <a:solidFill>
                  <a:schemeClr val="tx1"/>
                </a:solidFill>
              </a:rPr>
              <a:t>j </a:t>
            </a:r>
            <a:r>
              <a:rPr lang="en-GB" altLang="ja-JP" dirty="0" smtClean="0">
                <a:solidFill>
                  <a:schemeClr val="tx1"/>
                </a:solidFill>
              </a:rPr>
              <a:t>≤ N</a:t>
            </a:r>
            <a:r>
              <a:rPr lang="en-US" altLang="ja-JP" dirty="0">
                <a:solidFill>
                  <a:schemeClr val="tx1"/>
                </a:solidFill>
              </a:rPr>
              <a:t>) </a:t>
            </a:r>
            <a:r>
              <a:rPr lang="en-US" altLang="ja-JP" dirty="0" smtClean="0">
                <a:solidFill>
                  <a:schemeClr val="tx1"/>
                </a:solidFill>
              </a:rPr>
              <a:t>within the EDMG SC A-PPDU.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GB" altLang="ja-JP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Proposal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981200"/>
            <a:ext cx="8640960" cy="2412577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i="1" dirty="0" smtClean="0">
                <a:solidFill>
                  <a:schemeClr val="tx1"/>
                </a:solidFill>
              </a:rPr>
              <a:t>j </a:t>
            </a:r>
            <a:r>
              <a:rPr lang="en-US" altLang="ja-JP" dirty="0" smtClean="0">
                <a:solidFill>
                  <a:schemeClr val="tx1"/>
                </a:solidFill>
              </a:rPr>
              <a:t>= 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PPDU structure shall be the same as the SU PPDU structures specified in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GB" altLang="ja-JP" dirty="0">
                <a:solidFill>
                  <a:schemeClr val="tx1"/>
                </a:solidFill>
              </a:rPr>
              <a:t>1 ≤ </a:t>
            </a:r>
            <a:r>
              <a:rPr lang="en-GB" altLang="ja-JP" i="1" dirty="0">
                <a:solidFill>
                  <a:schemeClr val="tx1"/>
                </a:solidFill>
              </a:rPr>
              <a:t>j </a:t>
            </a:r>
            <a:r>
              <a:rPr lang="en-GB" altLang="ja-JP" dirty="0">
                <a:solidFill>
                  <a:schemeClr val="tx1"/>
                </a:solidFill>
              </a:rPr>
              <a:t>≤ </a:t>
            </a:r>
            <a:r>
              <a:rPr lang="en-GB" altLang="ja-JP" dirty="0" smtClean="0">
                <a:solidFill>
                  <a:schemeClr val="tx1"/>
                </a:solidFill>
              </a:rPr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dirty="0" smtClean="0">
                <a:solidFill>
                  <a:schemeClr val="tx1"/>
                </a:solidFill>
              </a:rPr>
              <a:t>The similar PPDU structure of the MU PPDU specified in [2] can be applied to the </a:t>
            </a:r>
            <a:r>
              <a:rPr lang="en-GB" altLang="ja-JP" i="1" dirty="0" err="1" smtClean="0">
                <a:solidFill>
                  <a:schemeClr val="tx1"/>
                </a:solidFill>
              </a:rPr>
              <a:t>j</a:t>
            </a:r>
            <a:r>
              <a:rPr lang="en-GB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GB" altLang="ja-JP" dirty="0" smtClean="0">
                <a:solidFill>
                  <a:schemeClr val="tx1"/>
                </a:solidFill>
              </a:rPr>
              <a:t> PPDU 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within the EDMG 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dirty="0" smtClean="0">
                <a:solidFill>
                  <a:schemeClr val="tx1"/>
                </a:solidFill>
              </a:rPr>
              <a:t>The only difference is that not EDMG-Header-B but EDMG-Header-A is transmitted.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are </a:t>
            </a:r>
            <a:r>
              <a:rPr lang="en-US" altLang="ja-JP" dirty="0">
                <a:solidFill>
                  <a:schemeClr val="tx1"/>
                </a:solidFill>
              </a:rPr>
              <a:t>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64*NCB</a:t>
            </a:r>
            <a:r>
              <a:rPr lang="en-US" altLang="ja-JP" dirty="0" smtClean="0">
                <a:solidFill>
                  <a:schemeClr val="tx1"/>
                </a:solidFill>
              </a:rPr>
              <a:t> when the short </a:t>
            </a:r>
            <a:r>
              <a:rPr lang="en-US" altLang="ja-JP" dirty="0">
                <a:solidFill>
                  <a:schemeClr val="tx1"/>
                </a:solidFill>
              </a:rPr>
              <a:t>GI or normal GI is used.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EDMG-Header-A </a:t>
            </a:r>
            <a:r>
              <a:rPr lang="en-US" altLang="ja-JP" dirty="0">
                <a:solidFill>
                  <a:schemeClr val="tx1"/>
                </a:solidFill>
              </a:rPr>
              <a:t>is prepended </a:t>
            </a:r>
            <a:r>
              <a:rPr lang="en-US" altLang="ja-JP" dirty="0" smtClean="0">
                <a:solidFill>
                  <a:schemeClr val="tx1"/>
                </a:solidFill>
              </a:rPr>
              <a:t>by GIe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i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[1:64*NCB</a:t>
            </a:r>
            <a:r>
              <a:rPr lang="en-US" altLang="ja-JP" dirty="0">
                <a:solidFill>
                  <a:schemeClr val="tx1"/>
                </a:solidFill>
              </a:rPr>
              <a:t>] </a:t>
            </a:r>
            <a:r>
              <a:rPr lang="en-US" altLang="ja-JP" dirty="0" smtClean="0">
                <a:solidFill>
                  <a:schemeClr val="tx1"/>
                </a:solidFill>
              </a:rPr>
              <a:t>and the 1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dirty="0" smtClean="0">
                <a:solidFill>
                  <a:schemeClr val="tx1"/>
                </a:solidFill>
              </a:rPr>
              <a:t> data block is prepended by </a:t>
            </a:r>
            <a:r>
              <a:rPr lang="en-US" altLang="ja-JP" dirty="0">
                <a:solidFill>
                  <a:schemeClr val="tx1"/>
                </a:solidFill>
              </a:rPr>
              <a:t>GIe</a:t>
            </a:r>
            <a:r>
              <a:rPr lang="en-US" altLang="ja-JP" baseline="30000" dirty="0">
                <a:solidFill>
                  <a:schemeClr val="tx1"/>
                </a:solidFill>
              </a:rPr>
              <a:t>i</a:t>
            </a:r>
            <a:r>
              <a:rPr lang="en-US" altLang="ja-JP" baseline="-25000" dirty="0">
                <a:solidFill>
                  <a:schemeClr val="tx1"/>
                </a:solidFill>
              </a:rPr>
              <a:t>128*NCB</a:t>
            </a:r>
            <a:r>
              <a:rPr lang="en-US" altLang="ja-JP" dirty="0" smtClean="0">
                <a:solidFill>
                  <a:schemeClr val="tx1"/>
                </a:solidFill>
              </a:rPr>
              <a:t> when the long </a:t>
            </a:r>
            <a:r>
              <a:rPr lang="en-US" altLang="ja-JP" dirty="0">
                <a:solidFill>
                  <a:schemeClr val="tx1"/>
                </a:solidFill>
              </a:rPr>
              <a:t>GI is used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chemeClr val="tx1"/>
                </a:solidFill>
              </a:rPr>
              <a:t>Slide </a:t>
            </a:r>
            <a:fld id="{D3AE7760-713F-49F2-9C79-DDD84FF7C01D}" type="slidenum">
              <a:rPr lang="en-GB" altLang="ja-JP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 altLang="ja-JP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4676725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Short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8991" y="5396805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Normal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6116885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Long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GI</a:t>
            </a:r>
            <a:endParaRPr kumimoji="1" lang="ja-JP" alt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6150" name="Picture 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14" y="4437112"/>
            <a:ext cx="800608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9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We propose PPDU structure for the EDMG 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</a:t>
            </a:r>
            <a:r>
              <a:rPr kumimoji="1" lang="en-US" altLang="ja-JP" dirty="0" smtClean="0">
                <a:solidFill>
                  <a:schemeClr val="tx1"/>
                </a:solidFill>
              </a:rPr>
              <a:t>he final block of all PPDUs within the EDMG SC A-PPDU shall be followed by the same GI as data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The similar PPDU structure to the MU PPDU structure is applied to the </a:t>
            </a:r>
            <a:r>
              <a:rPr lang="en-US" altLang="ja-JP" i="1" dirty="0" err="1" smtClean="0">
                <a:solidFill>
                  <a:schemeClr val="tx1"/>
                </a:solidFill>
              </a:rPr>
              <a:t>j</a:t>
            </a:r>
            <a:r>
              <a:rPr lang="en-US" altLang="ja-JP" baseline="30000" dirty="0" err="1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 PPDU (</a:t>
            </a:r>
            <a:r>
              <a:rPr lang="en-GB" altLang="ja-JP" dirty="0"/>
              <a:t>1 ≤ </a:t>
            </a:r>
            <a:r>
              <a:rPr lang="en-GB" altLang="ja-JP" i="1" dirty="0"/>
              <a:t>j </a:t>
            </a:r>
            <a:r>
              <a:rPr lang="en-GB" altLang="ja-JP" dirty="0"/>
              <a:t>≤ N</a:t>
            </a:r>
            <a:r>
              <a:rPr lang="en-US" altLang="ja-JP" dirty="0" smtClean="0">
                <a:solidFill>
                  <a:schemeClr val="tx1"/>
                </a:solidFill>
              </a:rPr>
              <a:t>) within the EDMG SC A-PPDU.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8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</a:t>
            </a:r>
            <a:r>
              <a:rPr lang="en-US" altLang="ja-JP" sz="2000" dirty="0"/>
              <a:t>802.11-2016</a:t>
            </a:r>
          </a:p>
          <a:p>
            <a:pPr eaLnBrk="1" hangingPunct="1"/>
            <a:r>
              <a:rPr lang="en-US" altLang="ja-JP" sz="2000" dirty="0" smtClean="0"/>
              <a:t>[</a:t>
            </a:r>
            <a:r>
              <a:rPr lang="en-US" altLang="ja-JP" sz="2000" dirty="0"/>
              <a:t>2</a:t>
            </a:r>
            <a:r>
              <a:rPr lang="en-US" altLang="ja-JP" sz="2000" dirty="0" smtClean="0"/>
              <a:t>] Draft P802.11ay_D0.3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548</Words>
  <Application>Microsoft Office PowerPoint</Application>
  <PresentationFormat>画面に合わせる (4:3)</PresentationFormat>
  <Paragraphs>61</Paragraphs>
  <Slides>8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Comment Resolution on EDMG A-PPDU Structure</vt:lpstr>
      <vt:lpstr>Abstract</vt:lpstr>
      <vt:lpstr>Problem #1</vt:lpstr>
      <vt:lpstr>Proposal</vt:lpstr>
      <vt:lpstr>Problem #2</vt:lpstr>
      <vt:lpstr>Proposal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2017-05-10T08:04:58Z</dcterms:modified>
</cp:coreProperties>
</file>