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8" r:id="rId2"/>
    <p:sldId id="372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4" d="100"/>
          <a:sy n="94" d="100"/>
        </p:scale>
        <p:origin x="1589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8541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59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Trigger Frame Format for 802.11az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2017-05-09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613548"/>
              </p:ext>
            </p:extLst>
          </p:nvPr>
        </p:nvGraphicFramePr>
        <p:xfrm>
          <a:off x="1043608" y="2946400"/>
          <a:ext cx="6271592" cy="1416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Document" r:id="rId4" imgW="9148762" imgH="2076212" progId="Word.Document.8">
                  <p:embed/>
                </p:oleObj>
              </mc:Choice>
              <mc:Fallback>
                <p:oleObj name="Document" r:id="rId4" imgW="9148762" imgH="20762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946400"/>
                        <a:ext cx="6271592" cy="141636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2884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2816"/>
            <a:ext cx="7918648" cy="4114800"/>
          </a:xfrm>
        </p:spPr>
        <p:txBody>
          <a:bodyPr/>
          <a:lstStyle/>
          <a:p>
            <a:r>
              <a:rPr lang="en-US" sz="2000" dirty="0"/>
              <a:t>Move to adopt the following text to the SFD and instruct the SFD editor to include it in </a:t>
            </a:r>
            <a:r>
              <a:rPr lang="en-US" sz="2000" dirty="0" err="1"/>
              <a:t>Tgaz</a:t>
            </a:r>
            <a:r>
              <a:rPr lang="en-US" sz="2000" dirty="0"/>
              <a:t> SFD under Subsection </a:t>
            </a:r>
            <a:r>
              <a:rPr lang="en-US" sz="2000" dirty="0" smtClean="0"/>
              <a:t>3.2 and grant editorial license to SFD Editor</a:t>
            </a:r>
            <a:endParaRPr lang="en-US" sz="2000" dirty="0"/>
          </a:p>
          <a:p>
            <a:pPr lvl="1"/>
            <a:r>
              <a:rPr lang="en-US" sz="2000" dirty="0" smtClean="0"/>
              <a:t> The protocol shall define </a:t>
            </a:r>
            <a:r>
              <a:rPr lang="en-US" sz="2000" dirty="0"/>
              <a:t>a</a:t>
            </a:r>
            <a:r>
              <a:rPr lang="en-US" sz="2000" dirty="0" smtClean="0"/>
              <a:t> single Trigger </a:t>
            </a:r>
            <a:r>
              <a:rPr lang="en-US" sz="2000" dirty="0"/>
              <a:t>Type field value for the 11az amendment and a Trigger Sub-type subfield in Trigger Dependent Common Info field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Moved by: Ganesh Venkatesan</a:t>
            </a:r>
          </a:p>
          <a:p>
            <a:r>
              <a:rPr lang="en-US" sz="2000" dirty="0" smtClean="0"/>
              <a:t>Seconded: Chittabrata Ghosh</a:t>
            </a:r>
          </a:p>
          <a:p>
            <a:r>
              <a:rPr lang="en-US" sz="2000" dirty="0" smtClean="0"/>
              <a:t>Y</a:t>
            </a:r>
            <a:r>
              <a:rPr lang="en-US" sz="2000" dirty="0" smtClean="0"/>
              <a:t>: </a:t>
            </a:r>
            <a:r>
              <a:rPr lang="en-US" sz="2000" dirty="0" smtClean="0"/>
              <a:t>14 </a:t>
            </a:r>
            <a:endParaRPr lang="en-US" sz="2000" dirty="0" smtClean="0"/>
          </a:p>
          <a:p>
            <a:r>
              <a:rPr lang="en-US" sz="2000" dirty="0" smtClean="0"/>
              <a:t>N:  </a:t>
            </a:r>
            <a:r>
              <a:rPr lang="en-US" sz="2000" dirty="0" smtClean="0"/>
              <a:t>0</a:t>
            </a:r>
            <a:endParaRPr lang="en-US" sz="2000" dirty="0" smtClean="0"/>
          </a:p>
          <a:p>
            <a:r>
              <a:rPr lang="en-US" sz="2000" dirty="0" smtClean="0"/>
              <a:t>A: </a:t>
            </a:r>
            <a:r>
              <a:rPr lang="en-US" sz="2000" dirty="0" smtClean="0"/>
              <a:t>3</a:t>
            </a:r>
          </a:p>
          <a:p>
            <a:r>
              <a:rPr lang="en-US" sz="2000" dirty="0" smtClean="0"/>
              <a:t>Motion passes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25344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0372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en-US" dirty="0" smtClean="0"/>
              <a:t>In this presentation, we propose the Trigger frame format for various Trigger frame variants required for 11az-based measurement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48121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796" y="502744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72516" y="1621989"/>
            <a:ext cx="8712968" cy="1879184"/>
          </a:xfrm>
        </p:spPr>
        <p:txBody>
          <a:bodyPr/>
          <a:lstStyle/>
          <a:p>
            <a:pPr lvl="2"/>
            <a:r>
              <a:rPr lang="en-US" sz="1600" dirty="0" smtClean="0"/>
              <a:t>802.11az has agreed </a:t>
            </a:r>
            <a:r>
              <a:rPr lang="en-US" sz="1600" dirty="0"/>
              <a:t>on using </a:t>
            </a:r>
            <a:r>
              <a:rPr lang="en-US" sz="1600" dirty="0" smtClean="0"/>
              <a:t>NDP-based sounding mechanism for measurement in the measurement phase</a:t>
            </a:r>
            <a:endParaRPr lang="en-US" sz="1600" dirty="0"/>
          </a:p>
          <a:p>
            <a:pPr lvl="3"/>
            <a:r>
              <a:rPr lang="en-US" sz="1600" dirty="0" smtClean="0"/>
              <a:t>Within a single TXOP, the UL sounding is followed by the DL sounding</a:t>
            </a:r>
          </a:p>
          <a:p>
            <a:pPr lvl="3"/>
            <a:r>
              <a:rPr lang="en-US" sz="1600" dirty="0" smtClean="0"/>
              <a:t>In UL sounding, UL NDPs are solicited from STAs assigned resources identified in the Trigger frame </a:t>
            </a:r>
            <a:endParaRPr lang="en-US" sz="1600" dirty="0"/>
          </a:p>
          <a:p>
            <a:pPr lvl="2"/>
            <a:r>
              <a:rPr lang="en-US" sz="1600" dirty="0" smtClean="0"/>
              <a:t>However, for efficient resource allocation, the AP needs to identify the STAs that intend to perform measurements</a:t>
            </a:r>
          </a:p>
          <a:p>
            <a:pPr lvl="2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3968" y="6453336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53618"/>
            <a:ext cx="4392488" cy="2677970"/>
          </a:xfrm>
          <a:prstGeom prst="rect">
            <a:avLst/>
          </a:prstGeom>
        </p:spPr>
      </p:pic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8871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Frames for 11az Functionalities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400" dirty="0" smtClean="0"/>
              <a:t>4 different Trigger frame variants have been identified for 11ax-based MU ranging</a:t>
            </a:r>
          </a:p>
          <a:p>
            <a:pPr lvl="1"/>
            <a:r>
              <a:rPr lang="en-US" sz="2000" dirty="0" smtClean="0"/>
              <a:t>Trigger frame for 11az-based MU ranging negotiation</a:t>
            </a:r>
          </a:p>
          <a:p>
            <a:pPr lvl="1"/>
            <a:r>
              <a:rPr lang="en-US" sz="2000" dirty="0" smtClean="0"/>
              <a:t>Trigger frame for 11az-based MU measurement phase</a:t>
            </a:r>
          </a:p>
          <a:p>
            <a:pPr lvl="2"/>
            <a:r>
              <a:rPr lang="en-US" dirty="0" smtClean="0"/>
              <a:t>Triggering the UL NDP from multiple STAs</a:t>
            </a:r>
          </a:p>
          <a:p>
            <a:pPr lvl="1"/>
            <a:r>
              <a:rPr lang="en-US" sz="2000" dirty="0" smtClean="0"/>
              <a:t>Trigger frame for LMR report from multiple STAs simultaneously</a:t>
            </a:r>
          </a:p>
          <a:p>
            <a:pPr lvl="1"/>
            <a:r>
              <a:rPr lang="en-US" sz="2000" dirty="0" smtClean="0"/>
              <a:t>Trigger frame for the polling phase preceding the MU measurement phase </a:t>
            </a:r>
          </a:p>
          <a:p>
            <a:r>
              <a:rPr lang="en-US" sz="2400" dirty="0" smtClean="0"/>
              <a:t>Additional Trigger frame variants might be defined within the 11az amendment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802.11-17/0758r1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21390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Frame Format in 802.11ax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276872"/>
            <a:ext cx="8178219" cy="10976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721917"/>
            <a:ext cx="7287701" cy="265941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 flipH="1">
            <a:off x="1042492" y="2924944"/>
            <a:ext cx="2737420" cy="10081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4687458" y="2924944"/>
            <a:ext cx="3643851" cy="9738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Left Brace 12"/>
          <p:cNvSpPr/>
          <p:nvPr/>
        </p:nvSpPr>
        <p:spPr bwMode="auto">
          <a:xfrm>
            <a:off x="827584" y="3933056"/>
            <a:ext cx="429816" cy="244827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ight Brace 14"/>
          <p:cNvSpPr/>
          <p:nvPr/>
        </p:nvSpPr>
        <p:spPr bwMode="auto">
          <a:xfrm>
            <a:off x="8281681" y="3927552"/>
            <a:ext cx="242446" cy="244827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403648" y="3898804"/>
            <a:ext cx="936104" cy="68232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802.11-17/0758r1</a:t>
            </a:r>
            <a:endParaRPr lang="en-US" sz="1800" b="1" dirty="0"/>
          </a:p>
        </p:txBody>
      </p:sp>
      <p:sp>
        <p:nvSpPr>
          <p:cNvPr id="16" name="Oval 15"/>
          <p:cNvSpPr/>
          <p:nvPr/>
        </p:nvSpPr>
        <p:spPr bwMode="auto">
          <a:xfrm>
            <a:off x="7124530" y="5391052"/>
            <a:ext cx="936104" cy="68232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344810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Type Subfield in Common Info Field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916832"/>
            <a:ext cx="3600400" cy="275885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2987824" y="4221088"/>
            <a:ext cx="3600400" cy="360040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9897" y="4653136"/>
            <a:ext cx="72465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There are 7 Trigger frame variants already defined in 802.11ax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Only 11 variants remaining to be defined for future amendments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We propose to use 1 value in the Trigger Type subfield to represent all Trigger variants for 11az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b="1" dirty="0" smtClean="0"/>
              <a:t>Trigger Type field value = 8; description: 11az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We also propose to define a </a:t>
            </a:r>
            <a:r>
              <a:rPr lang="en-US" sz="1600" b="1" dirty="0" smtClean="0"/>
              <a:t>Trigger </a:t>
            </a:r>
            <a:r>
              <a:rPr lang="en-US" sz="1600" b="1" dirty="0"/>
              <a:t>Sub-type </a:t>
            </a:r>
            <a:r>
              <a:rPr lang="en-US" sz="1600" dirty="0" smtClean="0"/>
              <a:t>subfield</a:t>
            </a:r>
            <a:r>
              <a:rPr lang="en-US" sz="1600" b="1" dirty="0" smtClean="0"/>
              <a:t> </a:t>
            </a:r>
            <a:r>
              <a:rPr lang="en-US" sz="1600" dirty="0" smtClean="0"/>
              <a:t>in the Trigger Dependent Common Info field for </a:t>
            </a:r>
            <a:r>
              <a:rPr lang="en-US" sz="1600" dirty="0"/>
              <a:t>Trigger frame variants </a:t>
            </a:r>
            <a:r>
              <a:rPr lang="en-US" sz="1600" dirty="0" smtClean="0"/>
              <a:t>for 11az MU ranging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802.11-17/0758r1</a:t>
            </a:r>
            <a:endParaRPr lang="en-US" sz="1800" b="1" dirty="0"/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79615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Frames for 11az Functionalities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16832"/>
            <a:ext cx="7918648" cy="4114800"/>
          </a:xfrm>
        </p:spPr>
        <p:txBody>
          <a:bodyPr/>
          <a:lstStyle/>
          <a:p>
            <a:r>
              <a:rPr lang="en-US" sz="1800" dirty="0" smtClean="0"/>
              <a:t>For illustration, the four different Trigger frame variants have been identified for 11ax-based MU ranging with Trigger Type = 7</a:t>
            </a:r>
          </a:p>
          <a:p>
            <a:pPr lvl="1"/>
            <a:r>
              <a:rPr lang="en-US" sz="1800" b="1" dirty="0" smtClean="0"/>
              <a:t>Trigger Sub-type 00</a:t>
            </a:r>
            <a:r>
              <a:rPr lang="en-US" sz="1800" dirty="0" smtClean="0"/>
              <a:t>: Trigger frame for 11az-based MU ranging negotiation</a:t>
            </a:r>
          </a:p>
          <a:p>
            <a:pPr lvl="1"/>
            <a:r>
              <a:rPr lang="en-US" sz="1800" b="1" dirty="0" smtClean="0"/>
              <a:t>Trigger Sub-type 01: </a:t>
            </a:r>
            <a:r>
              <a:rPr lang="en-US" sz="1800" dirty="0" smtClean="0"/>
              <a:t>Trigger frame for 11az-based MU measurement phase</a:t>
            </a:r>
          </a:p>
          <a:p>
            <a:pPr lvl="2"/>
            <a:r>
              <a:rPr lang="en-US" sz="1800" dirty="0" smtClean="0"/>
              <a:t>Triggering the UL NDP from multiple STAs</a:t>
            </a:r>
          </a:p>
          <a:p>
            <a:pPr lvl="1"/>
            <a:r>
              <a:rPr lang="en-US" sz="1800" b="1" dirty="0" smtClean="0"/>
              <a:t>Trigger Sub-type 10: </a:t>
            </a:r>
            <a:r>
              <a:rPr lang="en-US" sz="1800" dirty="0" smtClean="0"/>
              <a:t>Trigger frame for LMR report from multiple STAs simultaneously</a:t>
            </a:r>
          </a:p>
          <a:p>
            <a:pPr lvl="1"/>
            <a:r>
              <a:rPr lang="en-US" sz="1800" b="1" dirty="0" smtClean="0"/>
              <a:t>Trigger Sub-type 11: </a:t>
            </a:r>
            <a:r>
              <a:rPr lang="en-US" sz="1800" dirty="0" smtClean="0"/>
              <a:t>Trigger frame for the polling phase preceding the MU measurement phase</a:t>
            </a:r>
          </a:p>
          <a:p>
            <a:r>
              <a:rPr lang="en-US" sz="1800" dirty="0" smtClean="0"/>
              <a:t>Support for additional variants of Trigger frame need to be defined; for example, defining 3 bits for the Trigger Sub-type subfield 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56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2485" y="332656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802.11-17/0758r1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426304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We reviewed the Trigger frame format defined in 802.11ax</a:t>
            </a:r>
          </a:p>
          <a:p>
            <a:r>
              <a:rPr lang="en-US" dirty="0" smtClean="0"/>
              <a:t>We have proposed a Trigger frame format for MU ranging</a:t>
            </a:r>
          </a:p>
          <a:p>
            <a:pPr lvl="1"/>
            <a:r>
              <a:rPr lang="en-US" dirty="0" smtClean="0"/>
              <a:t>A special Trigger Type field value for MU ranging</a:t>
            </a:r>
          </a:p>
          <a:p>
            <a:pPr lvl="1"/>
            <a:r>
              <a:rPr lang="en-US" dirty="0" smtClean="0"/>
              <a:t>A newly defined Trigger Sub-type subfield to define the variants of Trigger frame defined in 11az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802.11-17/0758r1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90014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846640" cy="4114800"/>
          </a:xfrm>
        </p:spPr>
        <p:txBody>
          <a:bodyPr/>
          <a:lstStyle/>
          <a:p>
            <a:r>
              <a:rPr lang="en-US" dirty="0" smtClean="0"/>
              <a:t>Do you support defining a single Trigger Type field value for the 11az amendment and a Trigger Sub-type subfield in Trigger Dependent Common Info field? </a:t>
            </a:r>
            <a:endParaRPr lang="en-US" dirty="0" smtClean="0"/>
          </a:p>
          <a:p>
            <a:r>
              <a:rPr lang="en-US" dirty="0" smtClean="0"/>
              <a:t>Y: 15</a:t>
            </a:r>
          </a:p>
          <a:p>
            <a:r>
              <a:rPr lang="en-US" dirty="0" smtClean="0"/>
              <a:t>N: 0</a:t>
            </a:r>
          </a:p>
          <a:p>
            <a:r>
              <a:rPr lang="en-US" dirty="0" smtClean="0"/>
              <a:t>A: 2</a:t>
            </a:r>
            <a:endParaRPr 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802.11-17/0758r1</a:t>
            </a:r>
            <a:endParaRPr lang="en-US" sz="1800" b="1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76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81400</TotalTime>
  <Words>620</Words>
  <Application>Microsoft Office PowerPoint</Application>
  <PresentationFormat>On-screen Show (4:3)</PresentationFormat>
  <Paragraphs>95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Intel Clear</vt:lpstr>
      <vt:lpstr>Times New Roman</vt:lpstr>
      <vt:lpstr>ACcord-Submission</vt:lpstr>
      <vt:lpstr>Document</vt:lpstr>
      <vt:lpstr>Trigger Frame Format for 802.11az</vt:lpstr>
      <vt:lpstr>Abstract</vt:lpstr>
      <vt:lpstr>Introduction</vt:lpstr>
      <vt:lpstr>Trigger Frames for 11az Functionalities</vt:lpstr>
      <vt:lpstr>Trigger Frame Format in 802.11ax</vt:lpstr>
      <vt:lpstr>Trigger Type Subfield in Common Info Field</vt:lpstr>
      <vt:lpstr>Trigger Frames for 11az Functionalities</vt:lpstr>
      <vt:lpstr>Summary</vt:lpstr>
      <vt:lpstr>Straw Poll 1</vt:lpstr>
      <vt:lpstr>Motion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206</cp:revision>
  <cp:lastPrinted>2013-07-10T22:27:23Z</cp:lastPrinted>
  <dcterms:created xsi:type="dcterms:W3CDTF">2009-11-13T19:11:16Z</dcterms:created>
  <dcterms:modified xsi:type="dcterms:W3CDTF">2017-05-09T06:25:41Z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