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467" r:id="rId3"/>
    <p:sldId id="619" r:id="rId4"/>
    <p:sldId id="612" r:id="rId5"/>
    <p:sldId id="626" r:id="rId6"/>
    <p:sldId id="624" r:id="rId7"/>
    <p:sldId id="625" r:id="rId8"/>
    <p:sldId id="548" r:id="rId9"/>
    <p:sldId id="616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2017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</a:t>
            </a:r>
            <a:r>
              <a:rPr lang="en-US" sz="1800" b="1" baseline="0" dirty="0" smtClean="0"/>
              <a:t>2017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802.11-17/0742r0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Beamforming Training for </a:t>
            </a:r>
            <a:br>
              <a:rPr lang="en-US" dirty="0" smtClean="0"/>
            </a:br>
            <a:r>
              <a:rPr lang="en-US" dirty="0" smtClean="0"/>
              <a:t>Channel Bonding &amp; Channel Aggregation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2017-05-09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197059"/>
              </p:ext>
            </p:extLst>
          </p:nvPr>
        </p:nvGraphicFramePr>
        <p:xfrm>
          <a:off x="1022350" y="3368675"/>
          <a:ext cx="714375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" name="Document" r:id="rId4" imgW="8950789" imgH="3459911" progId="Word.Document.8">
                  <p:embed/>
                </p:oleObj>
              </mc:Choice>
              <mc:Fallback>
                <p:oleObj name="Document" r:id="rId4" imgW="8950789" imgH="3459911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368675"/>
                        <a:ext cx="714375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The EDMG STA can perform the BF training for CB &amp; CA by using BRP packets.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BRP PPDU can be different depending on the following cases.</a:t>
            </a:r>
          </a:p>
          <a:p>
            <a:pPr lvl="1"/>
            <a:r>
              <a:rPr lang="en-US" altLang="ko-KR" sz="1600" b="0" dirty="0" smtClean="0"/>
              <a:t>Case1</a:t>
            </a:r>
            <a:r>
              <a:rPr lang="en-US" altLang="ko-KR" sz="1600" b="0" dirty="0"/>
              <a:t>: </a:t>
            </a:r>
            <a:r>
              <a:rPr lang="en-US" altLang="ko-KR" sz="1600" b="0" dirty="0" smtClean="0"/>
              <a:t>an </a:t>
            </a:r>
            <a:r>
              <a:rPr lang="en-US" altLang="ko-KR" sz="1600" b="0" dirty="0"/>
              <a:t>initiator has trained BF on a </a:t>
            </a:r>
            <a:r>
              <a:rPr lang="en-US" altLang="ko-KR" sz="1600" b="0" dirty="0" smtClean="0"/>
              <a:t>bonded and aggregated </a:t>
            </a:r>
            <a:r>
              <a:rPr lang="en-US" altLang="ko-KR" sz="1600" b="0" dirty="0"/>
              <a:t>channel with a </a:t>
            </a:r>
            <a:r>
              <a:rPr lang="en-US" altLang="ko-KR" sz="1600" b="0" dirty="0" smtClean="0"/>
              <a:t>responder. </a:t>
            </a:r>
          </a:p>
          <a:p>
            <a:pPr lvl="1"/>
            <a:r>
              <a:rPr lang="en-US" altLang="ko-KR" sz="1600" b="1" dirty="0" smtClean="0"/>
              <a:t>Case2</a:t>
            </a:r>
            <a:r>
              <a:rPr lang="en-US" altLang="ko-KR" sz="1600" b="1" dirty="0"/>
              <a:t>: an initiator has not trained BF on </a:t>
            </a:r>
            <a:r>
              <a:rPr lang="en-US" altLang="ko-KR" sz="1600" b="1" dirty="0" smtClean="0"/>
              <a:t>a bonded and </a:t>
            </a:r>
            <a:r>
              <a:rPr lang="en-US" altLang="ko-KR" sz="1600" b="1" dirty="0"/>
              <a:t>aggregated channel with a </a:t>
            </a:r>
            <a:r>
              <a:rPr lang="en-US" altLang="ko-KR" sz="1600" b="1" dirty="0" smtClean="0"/>
              <a:t>responder.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94188"/>
            <a:ext cx="7772400" cy="1158412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BRP PPDU format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(BF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bonded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was trained)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ko-KR" sz="1600" b="0" dirty="0" smtClean="0"/>
              <a:t>If an initiator has trained BF on a bonded channel with a responder, the initiator and responder can transmit the following PPDU format in order to refine the beam over a bonded channel.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This </a:t>
            </a:r>
            <a:r>
              <a:rPr lang="en-US" altLang="ko-KR" sz="1400" dirty="0"/>
              <a:t>PPDU format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suitable for </a:t>
            </a:r>
            <a:r>
              <a:rPr lang="en-US" altLang="ko-KR" sz="1400" dirty="0" smtClean="0"/>
              <a:t>beam refinement if the best sector over a bonded channel is already known.</a:t>
            </a:r>
            <a:endParaRPr lang="en-US" altLang="ko-KR" sz="140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62" y="3925922"/>
            <a:ext cx="1191538" cy="88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47" y="4092987"/>
            <a:ext cx="1217763" cy="65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280" y="3937001"/>
            <a:ext cx="1217763" cy="100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336" y="2475194"/>
            <a:ext cx="5192716" cy="118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76844" y="6215390"/>
            <a:ext cx="5201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*Sector m: the best sector from previous BF results over a bonded channel</a:t>
            </a:r>
            <a:endParaRPr lang="ko-KR" alt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4979413"/>
            <a:ext cx="236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duplicate part of PPDU can be decoded through the primary channel</a:t>
            </a:r>
            <a:endParaRPr lang="ko-KR" altLang="en-US" b="0" dirty="0"/>
          </a:p>
        </p:txBody>
      </p:sp>
      <p:sp>
        <p:nvSpPr>
          <p:cNvPr id="43" name="TextBox 42"/>
          <p:cNvSpPr txBox="1"/>
          <p:nvPr/>
        </p:nvSpPr>
        <p:spPr>
          <a:xfrm>
            <a:off x="3701266" y="4992469"/>
            <a:ext cx="236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bonded part of PPDU can be decoded through a bonded channel</a:t>
            </a:r>
            <a:endParaRPr lang="ko-KR" altLang="en-US" b="0" dirty="0"/>
          </a:p>
        </p:txBody>
      </p:sp>
      <p:sp>
        <p:nvSpPr>
          <p:cNvPr id="44" name="TextBox 43"/>
          <p:cNvSpPr txBox="1"/>
          <p:nvPr/>
        </p:nvSpPr>
        <p:spPr>
          <a:xfrm>
            <a:off x="6248400" y="4992469"/>
            <a:ext cx="236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This training part of PPDU  conducts beam refinement for a bonded channel.  </a:t>
            </a:r>
          </a:p>
        </p:txBody>
      </p:sp>
      <p:cxnSp>
        <p:nvCxnSpPr>
          <p:cNvPr id="7" name="직선 화살표 연결선 6"/>
          <p:cNvCxnSpPr/>
          <p:nvPr/>
        </p:nvCxnSpPr>
        <p:spPr bwMode="auto">
          <a:xfrm flipH="1">
            <a:off x="3124200" y="3659050"/>
            <a:ext cx="304800" cy="2779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직선 화살표 연결선 8"/>
          <p:cNvCxnSpPr/>
          <p:nvPr/>
        </p:nvCxnSpPr>
        <p:spPr bwMode="auto">
          <a:xfrm flipH="1">
            <a:off x="5105400" y="3659050"/>
            <a:ext cx="533400" cy="4691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6884991" y="3659050"/>
            <a:ext cx="506409" cy="3929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810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BRP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PPDU format</a:t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(BF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bonded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was not trained)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ko-KR" sz="1600" b="0" dirty="0" smtClean="0"/>
              <a:t>If </a:t>
            </a:r>
            <a:r>
              <a:rPr lang="en-US" altLang="ko-KR" sz="1600" b="0" dirty="0"/>
              <a:t>an initiator </a:t>
            </a:r>
            <a:r>
              <a:rPr lang="en-US" altLang="ko-KR" sz="1600" b="0" dirty="0" smtClean="0"/>
              <a:t>has not </a:t>
            </a:r>
            <a:r>
              <a:rPr lang="en-US" altLang="ko-KR" sz="1600" b="0" dirty="0"/>
              <a:t>trained BF on a bonded channel with a </a:t>
            </a:r>
            <a:r>
              <a:rPr lang="en-US" altLang="ko-KR" sz="1600" b="0" dirty="0" smtClean="0"/>
              <a:t>responder, the following PPDU </a:t>
            </a:r>
            <a:r>
              <a:rPr lang="en-US" altLang="ko-KR" sz="1600" b="0" dirty="0"/>
              <a:t>format is </a:t>
            </a:r>
            <a:r>
              <a:rPr lang="en-US" altLang="ko-KR" sz="1600" b="0" dirty="0" smtClean="0"/>
              <a:t>suitable </a:t>
            </a:r>
            <a:r>
              <a:rPr lang="en-US" altLang="ko-KR" sz="1600" b="0" dirty="0"/>
              <a:t>for initiating BF training for </a:t>
            </a:r>
            <a:r>
              <a:rPr lang="en-US" altLang="ko-KR" sz="1600" b="0" dirty="0" smtClean="0"/>
              <a:t>CB.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pPr marL="0" indent="0">
              <a:buNone/>
            </a:pPr>
            <a:endParaRPr lang="en-US" altLang="ko-KR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This PP</a:t>
            </a:r>
            <a:r>
              <a:rPr lang="en-US" altLang="ko-KR" sz="1600" dirty="0" smtClean="0"/>
              <a:t>DU</a:t>
            </a:r>
            <a:r>
              <a:rPr lang="en-US" altLang="ko-KR" sz="1600" b="1" dirty="0" smtClean="0"/>
              <a:t> format should be allowed in order to achieve BF training for CB.</a:t>
            </a:r>
            <a:endParaRPr lang="en-US" altLang="ko-KR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16624" y="4855494"/>
            <a:ext cx="2689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This training part of PPDU conducts BF training for a bonded channel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Until conducting this part, the best sector for a bonded channel cannot be founded.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03" y="2259813"/>
            <a:ext cx="4691687" cy="1274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56" y="3704026"/>
            <a:ext cx="1323110" cy="97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04026"/>
            <a:ext cx="1356030" cy="111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685800" y="6172200"/>
            <a:ext cx="3374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*Sector n: the best sector from previous SLS results</a:t>
            </a:r>
            <a:endParaRPr lang="ko-KR" alt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981838" y="4809204"/>
            <a:ext cx="218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The duplicate part of PPDU can be decoded through the </a:t>
            </a:r>
            <a:r>
              <a:rPr lang="en-US" altLang="ko-KR" dirty="0" smtClean="0"/>
              <a:t>primary channel</a:t>
            </a:r>
            <a:endParaRPr lang="ko-KR" altLang="en-US" dirty="0"/>
          </a:p>
        </p:txBody>
      </p:sp>
      <p:cxnSp>
        <p:nvCxnSpPr>
          <p:cNvPr id="35" name="직선 화살표 연결선 34"/>
          <p:cNvCxnSpPr>
            <a:stCxn id="9218" idx="2"/>
          </p:cNvCxnSpPr>
          <p:nvPr/>
        </p:nvCxnSpPr>
        <p:spPr bwMode="auto">
          <a:xfrm flipH="1">
            <a:off x="3886200" y="3534452"/>
            <a:ext cx="435147" cy="315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6324600" y="3534452"/>
            <a:ext cx="228600" cy="275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06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BRP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PPDU format</a:t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(BF on 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aggregated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was not trained)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ko-KR" sz="1600" b="0" dirty="0" smtClean="0"/>
              <a:t>If </a:t>
            </a:r>
            <a:r>
              <a:rPr lang="en-US" altLang="ko-KR" sz="1600" b="0" dirty="0"/>
              <a:t>an initiator </a:t>
            </a:r>
            <a:r>
              <a:rPr lang="en-US" altLang="ko-KR" sz="1600" b="0" dirty="0" smtClean="0"/>
              <a:t>has not </a:t>
            </a:r>
            <a:r>
              <a:rPr lang="en-US" altLang="ko-KR" sz="1600" b="0" dirty="0"/>
              <a:t>trained BF on </a:t>
            </a:r>
            <a:r>
              <a:rPr lang="en-US" altLang="ko-KR" sz="1600" b="0" dirty="0" smtClean="0"/>
              <a:t>an aggregated </a:t>
            </a:r>
            <a:r>
              <a:rPr lang="en-US" altLang="ko-KR" sz="1600" b="0" dirty="0"/>
              <a:t>channel with a </a:t>
            </a:r>
            <a:r>
              <a:rPr lang="en-US" altLang="ko-KR" sz="1600" b="0" dirty="0" smtClean="0"/>
              <a:t>responder, the following PPDU </a:t>
            </a:r>
            <a:r>
              <a:rPr lang="en-US" altLang="ko-KR" sz="1600" b="0" dirty="0"/>
              <a:t>format is </a:t>
            </a:r>
            <a:r>
              <a:rPr lang="en-US" altLang="ko-KR" sz="1600" b="0" dirty="0" smtClean="0"/>
              <a:t>suitable </a:t>
            </a:r>
            <a:r>
              <a:rPr lang="en-US" altLang="ko-KR" sz="1600" b="0" dirty="0"/>
              <a:t>for initiating BF training for </a:t>
            </a:r>
            <a:r>
              <a:rPr lang="en-US" altLang="ko-KR" sz="1600" b="0" dirty="0" smtClean="0"/>
              <a:t>CA.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endParaRPr lang="en-US" altLang="ko-KR" sz="1600" dirty="0"/>
          </a:p>
          <a:p>
            <a:endParaRPr lang="en-US" altLang="ko-KR" sz="1600" b="1" dirty="0" smtClean="0"/>
          </a:p>
          <a:p>
            <a:pPr marL="0" indent="0">
              <a:buNone/>
            </a:pPr>
            <a:endParaRPr lang="en-US" altLang="ko-KR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This PP</a:t>
            </a:r>
            <a:r>
              <a:rPr lang="en-US" altLang="ko-KR" sz="1600" dirty="0" smtClean="0"/>
              <a:t>DU</a:t>
            </a:r>
            <a:r>
              <a:rPr lang="en-US" altLang="ko-KR" sz="1600" b="1" dirty="0" smtClean="0"/>
              <a:t> format should be allowed in order to achieve BF training for CA.</a:t>
            </a:r>
            <a:endParaRPr lang="en-US" altLang="ko-KR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16624" y="4855494"/>
            <a:ext cx="2689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This training part of PPDU conducts BF training for an aggregated channel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Until conducting this part, the best sector for </a:t>
            </a:r>
            <a:r>
              <a:rPr lang="en-US" altLang="ko-KR" dirty="0"/>
              <a:t>an aggregated channel </a:t>
            </a:r>
            <a:r>
              <a:rPr lang="en-US" altLang="ko-KR" b="0" dirty="0" smtClean="0"/>
              <a:t>cannot be founded. 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56" y="3704026"/>
            <a:ext cx="1323110" cy="97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04026"/>
            <a:ext cx="1356030" cy="111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685800" y="6172200"/>
            <a:ext cx="3374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*Sector n: the best sector from previous SLS results</a:t>
            </a:r>
            <a:endParaRPr lang="ko-KR" alt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981838" y="4809204"/>
            <a:ext cx="218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The duplicate part of PPDU can be decoded through the </a:t>
            </a:r>
            <a:r>
              <a:rPr lang="en-US" altLang="ko-KR" dirty="0" smtClean="0"/>
              <a:t>primary channel</a:t>
            </a:r>
            <a:endParaRPr lang="ko-KR" altLang="en-US" dirty="0"/>
          </a:p>
        </p:txBody>
      </p:sp>
      <p:cxnSp>
        <p:nvCxnSpPr>
          <p:cNvPr id="35" name="직선 화살표 연결선 34"/>
          <p:cNvCxnSpPr/>
          <p:nvPr/>
        </p:nvCxnSpPr>
        <p:spPr bwMode="auto">
          <a:xfrm flipH="1">
            <a:off x="3886200" y="3534452"/>
            <a:ext cx="435147" cy="315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6324600" y="3534452"/>
            <a:ext cx="228600" cy="275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21313"/>
            <a:ext cx="4845621" cy="131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3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Aggregation field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EDMG control mode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ko-KR" sz="1600" b="0" dirty="0" smtClean="0"/>
              <a:t>In </a:t>
            </a:r>
            <a:r>
              <a:rPr lang="en-US" altLang="ko-KR" sz="1600" b="0" dirty="0"/>
              <a:t>EDMG control </a:t>
            </a:r>
            <a:r>
              <a:rPr lang="en-US" altLang="ko-KR" sz="1600" b="0" dirty="0" smtClean="0"/>
              <a:t>mode, the </a:t>
            </a:r>
            <a:r>
              <a:rPr lang="en-US" altLang="ko-KR" sz="1600" b="0" dirty="0"/>
              <a:t>A</a:t>
            </a:r>
            <a:r>
              <a:rPr lang="en-US" altLang="ko-KR" sz="1600" b="0" dirty="0" smtClean="0"/>
              <a:t>ggregation field is not defined in EDMG Header-A.</a:t>
            </a:r>
          </a:p>
          <a:p>
            <a:r>
              <a:rPr lang="en-US" altLang="ko-KR" sz="1600" b="0" dirty="0" smtClean="0"/>
              <a:t>To indicate whether TRN format in EDMG control mode PPDU is bonded or aggregated, we propose </a:t>
            </a:r>
            <a:r>
              <a:rPr lang="en-US" altLang="ko-KR" sz="1600" b="0" dirty="0"/>
              <a:t>Aggregation field </a:t>
            </a:r>
            <a:r>
              <a:rPr lang="en-US" altLang="ko-KR" sz="1600" b="0" dirty="0" smtClean="0"/>
              <a:t>in EDMG Header-A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dirty="0" smtClean="0"/>
          </a:p>
          <a:p>
            <a:endParaRPr lang="en-US" altLang="ko-KR" sz="16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667000"/>
            <a:ext cx="4191000" cy="100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3200" y="42188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Table </a:t>
            </a:r>
            <a:r>
              <a:rPr lang="en-US" altLang="ko-KR" b="1" dirty="0" smtClean="0"/>
              <a:t>15 </a:t>
            </a:r>
            <a:r>
              <a:rPr lang="en-US" altLang="ko-KR" b="1" dirty="0" smtClean="0"/>
              <a:t>- EDMG </a:t>
            </a:r>
            <a:r>
              <a:rPr lang="en-US" altLang="ko-KR" b="1" dirty="0" smtClean="0"/>
              <a:t>Header-A2 </a:t>
            </a:r>
            <a:r>
              <a:rPr lang="en-US" altLang="ko-KR" b="1" dirty="0" smtClean="0"/>
              <a:t>subfield definition</a:t>
            </a:r>
            <a:endParaRPr lang="ko-KR" altLang="en-US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54778"/>
              </p:ext>
            </p:extLst>
          </p:nvPr>
        </p:nvGraphicFramePr>
        <p:xfrm>
          <a:off x="762000" y="4575046"/>
          <a:ext cx="7772400" cy="1673354"/>
        </p:xfrm>
        <a:graphic>
          <a:graphicData uri="http://schemas.openxmlformats.org/drawingml/2006/table">
            <a:tbl>
              <a:tblPr firstRow="1" firstCol="1" bandRow="1"/>
              <a:tblGrid>
                <a:gridCol w="948233"/>
                <a:gridCol w="1472093"/>
                <a:gridCol w="921807"/>
                <a:gridCol w="4430267"/>
              </a:tblGrid>
              <a:tr h="15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/>
                          <a:ea typeface="맑은 고딕"/>
                        </a:rPr>
                        <a:t>Field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imes New Roman"/>
                          <a:ea typeface="맑은 고딕"/>
                        </a:rPr>
                        <a:t>Number of bits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imes New Roman"/>
                          <a:ea typeface="맑은 고딕"/>
                        </a:rPr>
                        <a:t>Start bit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imes New Roman"/>
                          <a:ea typeface="맑은 고딕"/>
                        </a:rPr>
                        <a:t>Description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Aggregation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1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0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If this field set to 0, the BW field specifies that the TRN field of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the PPDU is appended on a 2.16 GHz, 4.32 GHz, 6.48 GHz or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8.64 GHz channel. If this field set to 1, the BW field specifies a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2.16+2.16 GHz or 4.32+4.32 GHz channel.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This field is reserved if the value of the EDMG TRN Length field is 0.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맑은 고딕"/>
                        </a:rPr>
                        <a:t>Reserved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7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1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맑은 고딕"/>
                        </a:rPr>
                        <a:t>Set to 0 by the transmitter and ignored by the receiver.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맑은 고딕"/>
                        </a:rPr>
                        <a:t>CRC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맑은 고딕"/>
                        </a:rPr>
                        <a:t>16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맑은 고딕"/>
                        </a:rPr>
                        <a:t>8</a:t>
                      </a:r>
                      <a:endParaRPr lang="ko-KR" sz="1800" kern="1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맑은 고딕"/>
                        </a:rPr>
                        <a:t>Header Check sequence. Calculation of the header check sequence is defined in 20.3.7.</a:t>
                      </a:r>
                      <a:endParaRPr lang="ko-KR" sz="1800" kern="1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1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EDMG control mode PPDUs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BF training for CB &amp; CA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61" y="1752600"/>
            <a:ext cx="3696139" cy="124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2209800"/>
            <a:ext cx="2286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BW field set to </a:t>
            </a:r>
            <a:r>
              <a:rPr lang="en-US" altLang="ko-KR" sz="1100" dirty="0" smtClean="0"/>
              <a:t>6.48GHz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Aggregation field set to 0</a:t>
            </a:r>
            <a:br>
              <a:rPr lang="en-US" altLang="ko-KR" sz="1100" dirty="0" smtClean="0"/>
            </a:br>
            <a:r>
              <a:rPr lang="en-US" altLang="ko-KR" sz="1100" dirty="0" smtClean="0"/>
              <a:t>(6.48GHz channel)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9161" y="3534343"/>
            <a:ext cx="2286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BW field set to </a:t>
            </a:r>
            <a:r>
              <a:rPr lang="en-US" altLang="ko-KR" sz="1100" dirty="0" smtClean="0"/>
              <a:t>4.32GHz</a:t>
            </a:r>
            <a:endParaRPr lang="en-US" altLang="ko-K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Aggregation </a:t>
            </a:r>
            <a:r>
              <a:rPr lang="en-US" altLang="ko-KR" sz="1100" dirty="0" smtClean="0"/>
              <a:t>field set to 1</a:t>
            </a:r>
            <a:br>
              <a:rPr lang="en-US" altLang="ko-KR" sz="1100" dirty="0" smtClean="0"/>
            </a:br>
            <a:r>
              <a:rPr lang="en-US" altLang="ko-KR" sz="1100" dirty="0" smtClean="0"/>
              <a:t>(2.16+2.16GHz channel)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22" y="3200400"/>
            <a:ext cx="3858978" cy="93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161" y="4457700"/>
            <a:ext cx="3791170" cy="161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1980" y="5050700"/>
            <a:ext cx="2286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BW field set to </a:t>
            </a:r>
            <a:r>
              <a:rPr lang="en-US" altLang="ko-KR" sz="1100" dirty="0" smtClean="0"/>
              <a:t>8.64GHz</a:t>
            </a:r>
            <a:endParaRPr lang="en-US" altLang="ko-K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Aggregation field set to 1</a:t>
            </a:r>
            <a:br>
              <a:rPr lang="en-US" altLang="ko-KR" sz="1100" dirty="0" smtClean="0"/>
            </a:br>
            <a:r>
              <a:rPr lang="en-US" altLang="ko-KR" sz="1100" dirty="0" smtClean="0"/>
              <a:t>(4.32+4.32GHz channel)</a:t>
            </a:r>
          </a:p>
        </p:txBody>
      </p:sp>
    </p:spTree>
    <p:extLst>
      <p:ext uri="{BB962C8B-B14F-4D97-AF65-F5344CB8AC3E}">
        <p14:creationId xmlns:p14="http://schemas.microsoft.com/office/powerpoint/2010/main" val="19064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400050"/>
            <a:r>
              <a:rPr lang="en-US" altLang="ko-KR" sz="1800" b="0" dirty="0" smtClean="0"/>
              <a:t>We proposed that EDMG BRP packet is transmitted by the EDMG control mode PPDU in order to perform BF for </a:t>
            </a:r>
            <a:r>
              <a:rPr lang="en-US" altLang="ko-KR" sz="1800" b="0" dirty="0" smtClean="0"/>
              <a:t>CB &amp; CA</a:t>
            </a:r>
            <a:r>
              <a:rPr lang="en-US" altLang="ko-KR" sz="1800" b="0" dirty="0" smtClean="0"/>
              <a:t>.</a:t>
            </a:r>
            <a:endParaRPr lang="en-US" altLang="ko-KR" sz="1600" dirty="0" smtClean="0"/>
          </a:p>
          <a:p>
            <a:pPr marL="1143000" lvl="2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SP/Motion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Do you agree to include the text for </a:t>
            </a:r>
            <a:r>
              <a:rPr lang="en-US" altLang="ko-KR" sz="2000" b="0" dirty="0" smtClean="0"/>
              <a:t>the beamforming </a:t>
            </a:r>
            <a:r>
              <a:rPr lang="en-US" altLang="ko-KR" sz="2000" b="0" dirty="0" smtClean="0"/>
              <a:t>training for channel bonding and channel aggregation proposed in </a:t>
            </a:r>
            <a:r>
              <a:rPr lang="en-US" altLang="ko-KR" sz="2000" b="0" dirty="0"/>
              <a:t>(11-17-0743-00-00ay-Beamforming Training for CB &amp; CA) </a:t>
            </a:r>
            <a:r>
              <a:rPr lang="en-US" altLang="ko-KR" sz="2000" b="0" dirty="0" smtClean="0"/>
              <a:t>to the draft?</a:t>
            </a:r>
          </a:p>
          <a:p>
            <a:pPr marL="400050" lvl="1" indent="0">
              <a:buNone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190670</TotalTime>
  <Words>760</Words>
  <Application>Microsoft Office PowerPoint</Application>
  <PresentationFormat>화면 슬라이드 쇼(4:3)</PresentationFormat>
  <Paragraphs>165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ACcord Submission Template</vt:lpstr>
      <vt:lpstr>Microsoft Word 97 - 2003 Document</vt:lpstr>
      <vt:lpstr>Beamforming Training for  Channel Bonding &amp; Channel Aggregation</vt:lpstr>
      <vt:lpstr>Introduction </vt:lpstr>
      <vt:lpstr>Existing BRP PPDU format (BF on a bonded channel was trained)</vt:lpstr>
      <vt:lpstr>Proposed BRP PPDU format (BF on a bonded channel was not trained)</vt:lpstr>
      <vt:lpstr>Proposed BRP PPDU format (BF on a aggregated channel was not trained)</vt:lpstr>
      <vt:lpstr>Proposed Aggregation field  in EDMG control mode</vt:lpstr>
      <vt:lpstr>Examples of EDMG control mode PPDUs  for BF training for CB &amp; CA</vt:lpstr>
      <vt:lpstr>Conclusion</vt:lpstr>
      <vt:lpstr>SP/Motion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2428</cp:revision>
  <cp:lastPrinted>2017-01-11T10:11:33Z</cp:lastPrinted>
  <dcterms:created xsi:type="dcterms:W3CDTF">2009-12-02T19:05:24Z</dcterms:created>
  <dcterms:modified xsi:type="dcterms:W3CDTF">2017-05-08T07:11:38Z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