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519" r:id="rId3"/>
    <p:sldId id="532" r:id="rId4"/>
    <p:sldId id="533" r:id="rId5"/>
    <p:sldId id="535" r:id="rId6"/>
    <p:sldId id="534" r:id="rId7"/>
    <p:sldId id="530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2086" autoAdjust="0"/>
  </p:normalViewPr>
  <p:slideViewPr>
    <p:cSldViewPr>
      <p:cViewPr>
        <p:scale>
          <a:sx n="90" d="100"/>
          <a:sy n="90" d="100"/>
        </p:scale>
        <p:origin x="-1398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4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0008" y="6475413"/>
            <a:ext cx="16639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8480" y="6475413"/>
            <a:ext cx="16254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</a:t>
            </a:r>
            <a:r>
              <a:rPr lang="en-US" sz="1800" b="1" dirty="0" smtClean="0">
                <a:solidFill>
                  <a:schemeClr val="tx1"/>
                </a:solidFill>
                <a:effectLst/>
                <a:cs typeface="Arial" charset="0"/>
              </a:rPr>
              <a:t>719</a:t>
            </a:r>
            <a:r>
              <a:rPr lang="en-US" sz="1800" b="1" dirty="0" smtClean="0">
                <a:effectLst/>
              </a:rPr>
              <a:t>r0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82676"/>
            <a:ext cx="7772400" cy="609600"/>
          </a:xfrm>
        </p:spPr>
        <p:txBody>
          <a:bodyPr/>
          <a:lstStyle/>
          <a:p>
            <a:r>
              <a:rPr lang="en-US" dirty="0" smtClean="0"/>
              <a:t>Unifying </a:t>
            </a:r>
            <a:r>
              <a:rPr lang="en-US" dirty="0" err="1" smtClean="0"/>
              <a:t>QoS</a:t>
            </a:r>
            <a:r>
              <a:rPr lang="en-US" dirty="0" smtClean="0"/>
              <a:t> Control and BSR A-Control for Buffer Status Report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897076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2017-05-03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2567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490283"/>
              </p:ext>
            </p:extLst>
          </p:nvPr>
        </p:nvGraphicFramePr>
        <p:xfrm>
          <a:off x="800100" y="2659076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Zhou.lan@broadcom.com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Chunyu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Hu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Matthew Fischer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</a:t>
            </a:r>
            <a:r>
              <a:rPr lang="en-US" dirty="0" smtClean="0"/>
              <a:t>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Abstract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 smtClean="0"/>
              <a:t>spec. defines two mechanisms for buffer status report to assist UL MU scheduling. </a:t>
            </a:r>
            <a:endParaRPr lang="en-US" dirty="0"/>
          </a:p>
          <a:p>
            <a:pPr lvl="1" algn="just"/>
            <a:r>
              <a:rPr lang="en-US" dirty="0" err="1" smtClean="0"/>
              <a:t>QoS</a:t>
            </a:r>
            <a:r>
              <a:rPr lang="en-US" dirty="0" smtClean="0"/>
              <a:t> Control and BSR Control </a:t>
            </a:r>
          </a:p>
          <a:p>
            <a:pPr algn="just"/>
            <a:r>
              <a:rPr lang="en-US" b="0" dirty="0" smtClean="0"/>
              <a:t>This contribution discusses the problems of BSR Control </a:t>
            </a:r>
          </a:p>
          <a:p>
            <a:pPr lvl="1" algn="just"/>
            <a:r>
              <a:rPr lang="en-US" dirty="0"/>
              <a:t>f</a:t>
            </a:r>
            <a:r>
              <a:rPr lang="en-US" dirty="0" smtClean="0"/>
              <a:t>rom the perspective of incompatibility with </a:t>
            </a:r>
            <a:r>
              <a:rPr lang="en-US" dirty="0" err="1" smtClean="0"/>
              <a:t>QoS</a:t>
            </a:r>
            <a:r>
              <a:rPr lang="en-US" dirty="0" smtClean="0"/>
              <a:t> control </a:t>
            </a:r>
            <a:endParaRPr lang="en-US" b="0" dirty="0" smtClean="0"/>
          </a:p>
          <a:p>
            <a:pPr lvl="1" algn="just"/>
            <a:r>
              <a:rPr lang="en-US" b="0" dirty="0" smtClean="0"/>
              <a:t>from the perspective of supporting</a:t>
            </a:r>
            <a:r>
              <a:rPr lang="en-US" dirty="0" smtClean="0"/>
              <a:t> </a:t>
            </a:r>
            <a:r>
              <a:rPr lang="en-US" b="0" dirty="0" smtClean="0"/>
              <a:t>11ax specific features for performance improvement</a:t>
            </a:r>
          </a:p>
          <a:p>
            <a:pPr lvl="2" algn="just"/>
            <a:r>
              <a:rPr lang="en-US" dirty="0" smtClean="0"/>
              <a:t>256 BA window</a:t>
            </a:r>
          </a:p>
          <a:p>
            <a:pPr lvl="2" algn="just"/>
            <a:r>
              <a:rPr lang="en-US" dirty="0" smtClean="0"/>
              <a:t>MCS 1024 QAM</a:t>
            </a:r>
          </a:p>
          <a:p>
            <a:pPr lvl="2" algn="just"/>
            <a:r>
              <a:rPr lang="en-US" b="0" dirty="0" smtClean="0"/>
              <a:t>TWT</a:t>
            </a:r>
            <a:endParaRPr lang="en-US" b="0" dirty="0" smtClean="0"/>
          </a:p>
          <a:p>
            <a:pPr algn="just"/>
            <a:r>
              <a:rPr lang="en-US" dirty="0" smtClean="0"/>
              <a:t>This contribution </a:t>
            </a:r>
            <a:r>
              <a:rPr lang="en-US" b="0" dirty="0" smtClean="0"/>
              <a:t>proposes an alternative BSR Control to facilitate 11ax UL MU scheduling  </a:t>
            </a:r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387253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Problem statement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800600"/>
          </a:xfrm>
        </p:spPr>
        <p:txBody>
          <a:bodyPr/>
          <a:lstStyle/>
          <a:p>
            <a:pPr algn="just"/>
            <a:r>
              <a:rPr lang="en-US" b="0" dirty="0" smtClean="0"/>
              <a:t>Contribution 0477r0 [1] pointed out the incompatibility issue of supporting two buffer status report mechanisms</a:t>
            </a:r>
          </a:p>
          <a:p>
            <a:pPr lvl="1" algn="just"/>
            <a:r>
              <a:rPr lang="en-GB" dirty="0"/>
              <a:t>The Queue Size in </a:t>
            </a:r>
            <a:r>
              <a:rPr lang="en-GB" dirty="0" err="1"/>
              <a:t>QoS</a:t>
            </a:r>
            <a:r>
              <a:rPr lang="en-GB" dirty="0"/>
              <a:t> Data is reported per TID while Queue Size in BSR A-Control is reported per </a:t>
            </a:r>
            <a:r>
              <a:rPr lang="en-GB" dirty="0" smtClean="0"/>
              <a:t>AC</a:t>
            </a:r>
          </a:p>
          <a:p>
            <a:pPr lvl="1" algn="just"/>
            <a:r>
              <a:rPr lang="en-GB" dirty="0" smtClean="0"/>
              <a:t>All the BA agreements are established based on per TID info</a:t>
            </a:r>
            <a:endParaRPr lang="en-GB" dirty="0"/>
          </a:p>
          <a:p>
            <a:pPr lvl="1" algn="just"/>
            <a:r>
              <a:rPr lang="en-GB" dirty="0" smtClean="0"/>
              <a:t>Eventually the per AC Queue size needs to be separately recorded and converted to per TID Queue size</a:t>
            </a:r>
          </a:p>
          <a:p>
            <a:pPr algn="just"/>
            <a:r>
              <a:rPr lang="en-GB" dirty="0" smtClean="0"/>
              <a:t>In addition, </a:t>
            </a:r>
            <a:r>
              <a:rPr lang="en-GB" dirty="0" err="1" smtClean="0"/>
              <a:t>QoS</a:t>
            </a:r>
            <a:r>
              <a:rPr lang="en-GB" dirty="0" smtClean="0"/>
              <a:t> Null frame that has both </a:t>
            </a:r>
            <a:r>
              <a:rPr lang="en-GB" dirty="0" err="1" smtClean="0"/>
              <a:t>QoS</a:t>
            </a:r>
            <a:r>
              <a:rPr lang="en-GB" dirty="0" smtClean="0"/>
              <a:t> control and BSR Control present is used for solicited  BSR report</a:t>
            </a:r>
          </a:p>
          <a:p>
            <a:pPr lvl="1" algn="just"/>
            <a:r>
              <a:rPr lang="en-GB" dirty="0" smtClean="0"/>
              <a:t>AP will get confused if the buffer size in the </a:t>
            </a:r>
            <a:r>
              <a:rPr lang="en-GB" dirty="0" err="1" smtClean="0"/>
              <a:t>QoS</a:t>
            </a:r>
            <a:r>
              <a:rPr lang="en-GB" dirty="0" smtClean="0"/>
              <a:t> control conflicts with that in the BSR control </a:t>
            </a:r>
          </a:p>
          <a:p>
            <a:pPr algn="just"/>
            <a:r>
              <a:rPr lang="en-GB" dirty="0" smtClean="0"/>
              <a:t>As a results, most implementation will end up with only using </a:t>
            </a:r>
            <a:r>
              <a:rPr lang="en-GB" dirty="0" err="1" smtClean="0"/>
              <a:t>QoS</a:t>
            </a:r>
            <a:r>
              <a:rPr lang="en-GB" dirty="0" smtClean="0"/>
              <a:t> control for UL MU scheduling while ignoring the BSR Control.</a:t>
            </a:r>
          </a:p>
          <a:p>
            <a:pPr algn="just"/>
            <a:r>
              <a:rPr lang="en-GB" dirty="0" smtClean="0"/>
              <a:t>Providing buffer size info in a different format (i.e. per AC) doesn’t provide significant benefit while complicating the implementation and adding extra overhead</a:t>
            </a:r>
          </a:p>
          <a:p>
            <a:pPr marL="457200" lvl="1" indent="0" algn="just">
              <a:buNone/>
            </a:pPr>
            <a:endParaRPr lang="en-GB" dirty="0" smtClean="0"/>
          </a:p>
          <a:p>
            <a:pPr lvl="1" algn="just"/>
            <a:endParaRPr lang="en-GB" dirty="0"/>
          </a:p>
          <a:p>
            <a:pPr lvl="1" algn="just"/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118736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Problem statement further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endParaRPr lang="en-US" b="0" dirty="0" smtClean="0"/>
          </a:p>
          <a:p>
            <a:pPr algn="just"/>
            <a:endParaRPr lang="en-GB" dirty="0" smtClean="0"/>
          </a:p>
          <a:p>
            <a:pPr lvl="1" algn="just"/>
            <a:endParaRPr lang="en-GB" dirty="0"/>
          </a:p>
          <a:p>
            <a:pPr lvl="1" algn="just"/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381000" y="1219200"/>
            <a:ext cx="8305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dirty="0" smtClean="0"/>
              <a:t>Current BSR Control in Draft spec 1.2 is limited in size of 4.1M octets with 1.6K octets scaling factor in both Queue Size High and Queue Size All fields </a:t>
            </a:r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/>
              <a:t>Per baseline spec, the maximum MPDU size is 11454 octets, in order to support 256 BA window the required buffer size is 11454*256 = </a:t>
            </a:r>
            <a:r>
              <a:rPr lang="en-US" sz="1800" dirty="0" smtClean="0"/>
              <a:t>2932224 </a:t>
            </a:r>
            <a:r>
              <a:rPr lang="en-US" sz="1800" dirty="0"/>
              <a:t>octets</a:t>
            </a:r>
          </a:p>
          <a:p>
            <a:pPr algn="just"/>
            <a:r>
              <a:rPr lang="en-US" sz="1800" dirty="0" smtClean="0"/>
              <a:t>If the STA supports 2 TIDs with 256 BA agreement, </a:t>
            </a:r>
            <a:r>
              <a:rPr lang="en-US" sz="1800" dirty="0" smtClean="0">
                <a:solidFill>
                  <a:srgbClr val="0070C0"/>
                </a:solidFill>
              </a:rPr>
              <a:t>3*2= 6 M octets </a:t>
            </a:r>
            <a:r>
              <a:rPr lang="en-US" sz="1800" dirty="0" smtClean="0"/>
              <a:t>is needed in the Queue Size High field</a:t>
            </a:r>
          </a:p>
          <a:p>
            <a:pPr algn="just"/>
            <a:r>
              <a:rPr lang="en-US" sz="1800" dirty="0" smtClean="0"/>
              <a:t>If the STA supports two ACs each supporting two TIDs with 256 BA agreement, </a:t>
            </a:r>
            <a:r>
              <a:rPr lang="en-US" sz="1800" dirty="0" smtClean="0">
                <a:solidFill>
                  <a:srgbClr val="0070C0"/>
                </a:solidFill>
              </a:rPr>
              <a:t>12 M octets</a:t>
            </a:r>
            <a:r>
              <a:rPr lang="en-US" sz="1800" dirty="0" smtClean="0"/>
              <a:t> is needed in the Queue Size All field </a:t>
            </a:r>
          </a:p>
          <a:p>
            <a:pPr algn="just"/>
            <a:r>
              <a:rPr lang="en-US" sz="1800" dirty="0" smtClean="0">
                <a:solidFill>
                  <a:srgbClr val="0070C0"/>
                </a:solidFill>
              </a:rPr>
              <a:t>The current BSR Control can not support the above use cases and there is no reserved bits available for further range extension</a:t>
            </a:r>
          </a:p>
          <a:p>
            <a:pPr marL="457200" lvl="1" indent="0" algn="just">
              <a:buNone/>
            </a:pPr>
            <a:endParaRPr lang="en-US" sz="1600" dirty="0"/>
          </a:p>
          <a:p>
            <a:pPr algn="just"/>
            <a:endParaRPr lang="en-GB" sz="1800" dirty="0" smtClean="0"/>
          </a:p>
          <a:p>
            <a:pPr lvl="1" algn="just"/>
            <a:endParaRPr lang="en-GB" sz="1600" dirty="0" smtClean="0"/>
          </a:p>
          <a:p>
            <a:pPr lvl="1" algn="just"/>
            <a:endParaRPr lang="en-US" sz="1600" dirty="0" smtClean="0"/>
          </a:p>
          <a:p>
            <a:pPr algn="just"/>
            <a:endParaRPr lang="en-US" sz="1800" dirty="0" smtClean="0"/>
          </a:p>
          <a:p>
            <a:pPr marL="0" indent="0" algn="just">
              <a:buFontTx/>
              <a:buNone/>
            </a:pP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altLang="zh-CN" sz="1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19" y="2133600"/>
            <a:ext cx="6707981" cy="161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 bwMode="auto">
          <a:xfrm>
            <a:off x="5562600" y="2286000"/>
            <a:ext cx="2133600" cy="9906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8800" y="1932801"/>
            <a:ext cx="2871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 reserved bits to further extend the range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17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Problem statement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endParaRPr lang="en-US" b="0" dirty="0" smtClean="0"/>
          </a:p>
          <a:p>
            <a:pPr algn="just"/>
            <a:endParaRPr lang="en-GB" dirty="0" smtClean="0"/>
          </a:p>
          <a:p>
            <a:pPr lvl="1" algn="just"/>
            <a:endParaRPr lang="en-GB" dirty="0"/>
          </a:p>
          <a:p>
            <a:pPr lvl="1" algn="just"/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381000" y="1371600"/>
            <a:ext cx="8305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dirty="0" smtClean="0"/>
              <a:t>The </a:t>
            </a:r>
            <a:r>
              <a:rPr lang="en-US" dirty="0"/>
              <a:t>current BSR Control fails to support Multi-TID aggregation due to similar reasoning as presented in the previous slide </a:t>
            </a:r>
            <a:endParaRPr lang="en-US" dirty="0" smtClean="0"/>
          </a:p>
          <a:p>
            <a:pPr lvl="1" algn="just"/>
            <a:r>
              <a:rPr lang="en-US" dirty="0" smtClean="0"/>
              <a:t>Draft spec. 1.2 support Multi-TID aggregation with 256 BA window</a:t>
            </a:r>
          </a:p>
          <a:p>
            <a:pPr lvl="1" algn="just"/>
            <a:endParaRPr lang="en-US" dirty="0" smtClean="0"/>
          </a:p>
          <a:p>
            <a:pPr lvl="1" algn="just"/>
            <a:endParaRPr lang="en-US" dirty="0" smtClean="0"/>
          </a:p>
          <a:p>
            <a:pPr lvl="1" algn="just"/>
            <a:endParaRPr lang="en-US" dirty="0"/>
          </a:p>
          <a:p>
            <a:pPr lvl="1" algn="just"/>
            <a:endParaRPr lang="en-GB" dirty="0" smtClean="0"/>
          </a:p>
          <a:p>
            <a:pPr lvl="1" algn="just"/>
            <a:r>
              <a:rPr lang="en-GB" dirty="0" smtClean="0">
                <a:solidFill>
                  <a:srgbClr val="0070C0"/>
                </a:solidFill>
              </a:rPr>
              <a:t>The current BSR Control will not be able to support Multi-TID aggregation with more than two TID supporting 256 BA window</a:t>
            </a:r>
          </a:p>
          <a:p>
            <a:pPr marL="342900" lvl="1" indent="-342900" algn="just">
              <a:buChar char="•"/>
            </a:pPr>
            <a:r>
              <a:rPr lang="en-US" sz="2000" dirty="0" smtClean="0">
                <a:cs typeface="+mn-cs"/>
              </a:rPr>
              <a:t>In order to support TWT operation, a STA may need to buffer UL data to wait for the next service period </a:t>
            </a:r>
          </a:p>
          <a:p>
            <a:pPr lvl="1" algn="just"/>
            <a:r>
              <a:rPr lang="en-US" dirty="0"/>
              <a:t>Assuming the STA is scheduled in a 996 RU with </a:t>
            </a:r>
            <a:r>
              <a:rPr lang="en-US" dirty="0" err="1"/>
              <a:t>Nss</a:t>
            </a:r>
            <a:r>
              <a:rPr lang="en-US" dirty="0"/>
              <a:t> =1 and MCS 11 for 1024QAM</a:t>
            </a:r>
          </a:p>
          <a:p>
            <a:pPr lvl="1" algn="just"/>
            <a:r>
              <a:rPr lang="en-US" dirty="0"/>
              <a:t>Assuming the STA is under a TWT agreement of 5ms wake interval</a:t>
            </a:r>
          </a:p>
          <a:p>
            <a:pPr lvl="1" algn="just"/>
            <a:r>
              <a:rPr lang="en-US" dirty="0">
                <a:solidFill>
                  <a:srgbClr val="0070C0"/>
                </a:solidFill>
              </a:rPr>
              <a:t>4M Octets total Queue size for all AC may not be sufficient to support TWT operation</a:t>
            </a:r>
          </a:p>
          <a:p>
            <a:pPr marL="685800" lvl="2" indent="-342900" algn="just"/>
            <a:endParaRPr lang="en-US" dirty="0" smtClean="0">
              <a:cs typeface="+mn-cs"/>
            </a:endParaRPr>
          </a:p>
          <a:p>
            <a:pPr marL="342900" lvl="2" indent="0" algn="just">
              <a:buNone/>
            </a:pPr>
            <a:endParaRPr lang="en-US" dirty="0" smtClean="0">
              <a:cs typeface="+mn-cs"/>
            </a:endParaRPr>
          </a:p>
          <a:p>
            <a:pPr marL="457200" lvl="1" indent="0" algn="just">
              <a:buNone/>
            </a:pPr>
            <a:endParaRPr lang="en-US" dirty="0" smtClean="0"/>
          </a:p>
          <a:p>
            <a:pPr algn="just"/>
            <a:endParaRPr lang="en-US" dirty="0" smtClean="0"/>
          </a:p>
          <a:p>
            <a:pPr marL="0" indent="0" algn="just">
              <a:buFontTx/>
              <a:buNone/>
            </a:pP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altLang="zh-CN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399826"/>
            <a:ext cx="5472113" cy="1181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91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endParaRPr lang="en-US" b="0" dirty="0" smtClean="0"/>
          </a:p>
          <a:p>
            <a:pPr algn="just"/>
            <a:endParaRPr lang="en-GB" dirty="0" smtClean="0"/>
          </a:p>
          <a:p>
            <a:pPr lvl="1" algn="just"/>
            <a:endParaRPr lang="en-GB" dirty="0"/>
          </a:p>
          <a:p>
            <a:pPr lvl="1" algn="just"/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381000" y="1371600"/>
            <a:ext cx="8305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dirty="0" smtClean="0"/>
              <a:t>Extend the supported Queue </a:t>
            </a:r>
            <a:r>
              <a:rPr lang="en-US" sz="1800" dirty="0"/>
              <a:t>S</a:t>
            </a:r>
            <a:r>
              <a:rPr lang="en-US" sz="1800" dirty="0" smtClean="0"/>
              <a:t>ize of </a:t>
            </a:r>
            <a:r>
              <a:rPr lang="en-US" sz="1800" dirty="0" err="1" smtClean="0"/>
              <a:t>QoS</a:t>
            </a:r>
            <a:r>
              <a:rPr lang="en-US" sz="1800" dirty="0" smtClean="0"/>
              <a:t> control from </a:t>
            </a:r>
            <a:r>
              <a:rPr lang="en-US" sz="1800" dirty="0"/>
              <a:t>64 768 </a:t>
            </a:r>
            <a:r>
              <a:rPr lang="en-US" sz="1800" dirty="0" smtClean="0"/>
              <a:t>octets to 1024 K octets as suggested in contribution </a:t>
            </a:r>
            <a:r>
              <a:rPr lang="en-US" sz="1800" dirty="0"/>
              <a:t>0477r0 </a:t>
            </a:r>
            <a:r>
              <a:rPr lang="en-US" sz="1800" dirty="0" smtClean="0"/>
              <a:t>[1]</a:t>
            </a:r>
          </a:p>
          <a:p>
            <a:pPr algn="just"/>
            <a:r>
              <a:rPr lang="en-US" sz="1800" dirty="0" smtClean="0"/>
              <a:t>Replace the per AC Queue size in the BSR Control with per TID Queue size as follow</a:t>
            </a:r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  <a:p>
            <a:pPr algn="just"/>
            <a:endParaRPr lang="en-US" sz="1800" dirty="0" smtClean="0"/>
          </a:p>
          <a:p>
            <a:pPr lvl="1" algn="just"/>
            <a:r>
              <a:rPr lang="en-US" sz="1600" dirty="0"/>
              <a:t>T</a:t>
            </a:r>
            <a:r>
              <a:rPr lang="en-US" sz="1600" dirty="0" smtClean="0"/>
              <a:t>wo per TID queue size fields allow a STA to report each time two TID related queue size with up to 4M octet</a:t>
            </a:r>
          </a:p>
          <a:p>
            <a:pPr lvl="1" algn="just"/>
            <a:r>
              <a:rPr lang="en-US" sz="1600" dirty="0" smtClean="0"/>
              <a:t>The </a:t>
            </a:r>
            <a:r>
              <a:rPr lang="en-US" sz="1600" dirty="0" err="1" smtClean="0"/>
              <a:t>QoS</a:t>
            </a:r>
            <a:r>
              <a:rPr lang="en-US" sz="1600" dirty="0" smtClean="0"/>
              <a:t> control field can be used to report an extra TID with queue size up to 1 M octet</a:t>
            </a:r>
          </a:p>
          <a:p>
            <a:pPr algn="just"/>
            <a:r>
              <a:rPr lang="en-US" sz="1800" dirty="0"/>
              <a:t>These changes together increase the total maximum expressible buffer size from:</a:t>
            </a:r>
          </a:p>
          <a:p>
            <a:pPr lvl="1" algn="just"/>
            <a:r>
              <a:rPr lang="en-US" sz="1600" dirty="0"/>
              <a:t>2,996,992 Bytes = 2,932,224 + 64,768</a:t>
            </a:r>
          </a:p>
          <a:p>
            <a:pPr lvl="1" algn="just"/>
            <a:r>
              <a:rPr lang="en-US" sz="1600" dirty="0"/>
              <a:t>to:</a:t>
            </a:r>
          </a:p>
          <a:p>
            <a:pPr lvl="1" algn="just"/>
            <a:r>
              <a:rPr lang="en-US" sz="1600" dirty="0"/>
              <a:t>9,412,608 Bytes (aka octets) = 1,024,000 + 2 * 256 * 16384</a:t>
            </a:r>
          </a:p>
          <a:p>
            <a:pPr algn="just"/>
            <a:endParaRPr lang="en-US" sz="1800" dirty="0" smtClean="0"/>
          </a:p>
          <a:p>
            <a:pPr lvl="1" algn="just"/>
            <a:endParaRPr lang="en-US" sz="1600" dirty="0"/>
          </a:p>
          <a:p>
            <a:pPr algn="just"/>
            <a:endParaRPr lang="en-GB" sz="1800" dirty="0" smtClean="0"/>
          </a:p>
          <a:p>
            <a:pPr lvl="1" algn="just"/>
            <a:endParaRPr lang="en-GB" sz="1600" dirty="0" smtClean="0"/>
          </a:p>
          <a:p>
            <a:pPr lvl="1" algn="just"/>
            <a:endParaRPr lang="en-US" sz="1600" dirty="0" smtClean="0"/>
          </a:p>
          <a:p>
            <a:pPr algn="just"/>
            <a:endParaRPr lang="en-US" sz="1800" dirty="0" smtClean="0"/>
          </a:p>
          <a:p>
            <a:pPr marL="0" indent="0" algn="just">
              <a:buFontTx/>
              <a:buNone/>
            </a:pP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altLang="zh-CN" sz="1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814509"/>
              </p:ext>
            </p:extLst>
          </p:nvPr>
        </p:nvGraphicFramePr>
        <p:xfrm>
          <a:off x="762000" y="2854960"/>
          <a:ext cx="77724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B0              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B4    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     B11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B12          B15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B16</a:t>
                      </a:r>
                      <a:r>
                        <a:rPr lang="en-US" baseline="0" dirty="0" smtClean="0"/>
                        <a:t>          B23</a:t>
                      </a:r>
                      <a:r>
                        <a:rPr lang="en-US" dirty="0" smtClean="0"/>
                        <a:t>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B24          B25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First 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Queue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Second 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Queue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Scaling</a:t>
                      </a:r>
                      <a:r>
                        <a:rPr lang="en-US" baseline="0" dirty="0" smtClean="0"/>
                        <a:t> factor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bits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bits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36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Do you support to </a:t>
            </a:r>
          </a:p>
          <a:p>
            <a:pPr lvl="1"/>
            <a:r>
              <a:rPr lang="en-US" i="1" dirty="0" smtClean="0"/>
              <a:t>Replace the current BSR Control field with the proposed new BSR Control field as shown in slide 6</a:t>
            </a:r>
            <a:endParaRPr lang="en-US" i="1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Yes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No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Abstain 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380658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109081</TotalTime>
  <Words>758</Words>
  <Application>Microsoft Office PowerPoint</Application>
  <PresentationFormat>On-screen Show (4:3)</PresentationFormat>
  <Paragraphs>159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802-11-Submission</vt:lpstr>
      <vt:lpstr>Unifying QoS Control and BSR A-Control for Buffer Status Report </vt:lpstr>
      <vt:lpstr>Abstract </vt:lpstr>
      <vt:lpstr>Problem statement</vt:lpstr>
      <vt:lpstr>Problem statement further</vt:lpstr>
      <vt:lpstr>Problem statement (cont.)</vt:lpstr>
      <vt:lpstr>Proposal</vt:lpstr>
      <vt:lpstr>Straw poll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Zhou Lan</cp:lastModifiedBy>
  <cp:revision>2090</cp:revision>
  <cp:lastPrinted>1998-02-10T13:28:06Z</cp:lastPrinted>
  <dcterms:created xsi:type="dcterms:W3CDTF">2007-05-21T21:00:37Z</dcterms:created>
  <dcterms:modified xsi:type="dcterms:W3CDTF">2017-05-04T21:26:55Z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