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  <p:sldMasterId id="2147483662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69" r:id="rId4"/>
    <p:sldId id="303" r:id="rId5"/>
    <p:sldId id="274" r:id="rId6"/>
    <p:sldId id="300" r:id="rId7"/>
    <p:sldId id="305" r:id="rId8"/>
    <p:sldId id="308" r:id="rId9"/>
    <p:sldId id="297" r:id="rId10"/>
    <p:sldId id="306" r:id="rId11"/>
    <p:sldId id="280" r:id="rId12"/>
    <p:sldId id="307" r:id="rId13"/>
    <p:sldId id="30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/>
  </p:cmAuthor>
  <p:cmAuthor id="2" name="Windows 用户" initials="lky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6" autoAdjust="0"/>
    <p:restoredTop sz="94635" autoAdjust="0"/>
  </p:normalViewPr>
  <p:slideViewPr>
    <p:cSldViewPr>
      <p:cViewPr>
        <p:scale>
          <a:sx n="90" d="100"/>
          <a:sy n="90" d="100"/>
        </p:scale>
        <p:origin x="-254" y="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(ZTE)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Kaiying Lv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>
            <a:lvl1pPr>
              <a:defRPr b="0"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60050092-9108-44CD-920C-9A015721E60E}" type="slidenum">
              <a:rPr lang="en-US" altLang="ko-K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</a:rPr>
              <a:t>Affiliation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60050092-9108-44CD-920C-9A015721E60E}" type="slidenum">
              <a:rPr lang="en-US" altLang="ko-K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</a:rPr>
              <a:t>Affiliation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681323" y="6477000"/>
            <a:ext cx="881652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>
                <a:solidFill>
                  <a:srgbClr val="000000"/>
                </a:solidFill>
              </a:rPr>
              <a:t>Bo Sun (ZTE)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>
                <a:solidFill>
                  <a:srgbClr val="000000"/>
                </a:solidFill>
              </a:rPr>
              <a:t>Slide </a:t>
            </a:r>
            <a:fld id="{60050092-9108-44CD-920C-9A015721E60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435830" y="394156"/>
            <a:ext cx="30096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b="1" dirty="0" smtClean="0">
                <a:solidFill>
                  <a:srgbClr val="000000"/>
                </a:solidFill>
                <a:ea typeface="굴림" pitchFamily="34" charset="-127"/>
              </a:rPr>
              <a:t>BSS</a:t>
            </a:r>
            <a:r>
              <a:rPr lang="en-US" altLang="ko-KR" sz="1400" b="1" baseline="0" dirty="0" smtClean="0">
                <a:solidFill>
                  <a:srgbClr val="000000"/>
                </a:solidFill>
                <a:ea typeface="굴림" pitchFamily="34" charset="-127"/>
              </a:rPr>
              <a:t> color update for  TWT STAs</a:t>
            </a:r>
            <a:endParaRPr lang="en-US" altLang="ko-KR" sz="1400" b="1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260349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ko-KR" dirty="0" smtClean="0"/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ko-KR" dirty="0" smtClean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431255" y="6477000"/>
            <a:ext cx="1131720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461478" y="394156"/>
            <a:ext cx="29840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b="1" dirty="0" smtClean="0">
                <a:solidFill>
                  <a:srgbClr val="000000"/>
                </a:solidFill>
                <a:ea typeface="굴림" pitchFamily="34" charset="-127"/>
              </a:rPr>
              <a:t>BSS color</a:t>
            </a:r>
            <a:r>
              <a:rPr lang="en-US" altLang="ko-KR" sz="1400" b="1" baseline="0" dirty="0" smtClean="0">
                <a:solidFill>
                  <a:srgbClr val="000000"/>
                </a:solidFill>
                <a:ea typeface="굴림" pitchFamily="34" charset="-127"/>
              </a:rPr>
              <a:t> update for TWT STAs</a:t>
            </a:r>
            <a:endParaRPr lang="en-US" altLang="ko-KR" sz="1400" b="1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26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7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ko-KR" dirty="0" smtClean="0"/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ko-KR" dirty="0" smtClean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431255" y="6477000"/>
            <a:ext cx="1131720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>
                <a:solidFill>
                  <a:srgbClr val="000000"/>
                </a:solidFill>
              </a:rPr>
              <a:t>Kaiying</a:t>
            </a:r>
            <a:r>
              <a:rPr lang="en-US" altLang="ko-KR" dirty="0" smtClean="0">
                <a:solidFill>
                  <a:srgbClr val="000000"/>
                </a:solidFill>
              </a:rPr>
              <a:t> </a:t>
            </a:r>
            <a:r>
              <a:rPr lang="en-US" altLang="ko-KR" dirty="0" err="1" smtClean="0">
                <a:solidFill>
                  <a:srgbClr val="000000"/>
                </a:solidFill>
              </a:rPr>
              <a:t>Lv</a:t>
            </a:r>
            <a:r>
              <a:rPr lang="en-US" altLang="ko-KR" dirty="0" smtClean="0">
                <a:solidFill>
                  <a:srgbClr val="000000"/>
                </a:solidFill>
              </a:rPr>
              <a:t> (ZTE)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60050092-9108-44CD-920C-9A015721E60E}" type="slidenum">
              <a:rPr lang="en-US" altLang="ko-K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93354" y="394156"/>
            <a:ext cx="17521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solidFill>
                  <a:srgbClr val="000000"/>
                </a:solidFill>
                <a:ea typeface="굴림" pitchFamily="34" charset="-127"/>
              </a:rPr>
              <a:t>Contribution Title</a:t>
            </a:r>
            <a:endParaRPr lang="en-US" altLang="ko-KR" sz="1400" b="1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1070" y="6475413"/>
            <a:ext cx="11669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  <a:ea typeface="굴림" charset="-127"/>
              </a:rPr>
              <a:t>AXept Submission</a:t>
            </a:r>
            <a:endParaRPr lang="en-US" altLang="ko-KR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863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A</a:t>
            </a:r>
            <a:r>
              <a:rPr lang="en-US" altLang="zh-CN" sz="2800" b="1" i="1" dirty="0" smtClean="0">
                <a:solidFill>
                  <a:srgbClr val="00B0F0"/>
                </a:solidFill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X</a:t>
            </a:r>
            <a:r>
              <a:rPr lang="en-US" altLang="zh-CN" sz="2800" b="1" i="1" dirty="0" smtClean="0"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ept</a:t>
            </a:r>
            <a:endParaRPr lang="zh-CN" altLang="en-US" sz="2800" b="1" i="1" dirty="0">
              <a:latin typeface="Mongolian Baiti" pitchFamily="66" charset="0"/>
              <a:ea typeface="Batang" pitchFamily="18" charset="-127"/>
              <a:cs typeface="Mongolian Baiti" pitchFamily="66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693354" y="394156"/>
            <a:ext cx="17521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solidFill>
                  <a:srgbClr val="000000"/>
                </a:solidFill>
                <a:ea typeface="굴림" pitchFamily="34" charset="-127"/>
              </a:rPr>
              <a:t>Contribution Title</a:t>
            </a:r>
            <a:endParaRPr lang="en-US" altLang="ko-KR" sz="1400" b="1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661070" y="6475413"/>
            <a:ext cx="11669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  <a:ea typeface="굴림" charset="-127"/>
              </a:rPr>
              <a:t>AXept Submission</a:t>
            </a:r>
            <a:endParaRPr lang="en-US" altLang="ko-KR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8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533400" y="863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A</a:t>
            </a:r>
            <a:r>
              <a:rPr lang="en-US" altLang="zh-CN" sz="2800" b="1" i="1" dirty="0" smtClean="0">
                <a:solidFill>
                  <a:srgbClr val="00B0F0"/>
                </a:solidFill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X</a:t>
            </a:r>
            <a:r>
              <a:rPr lang="en-US" altLang="zh-CN" sz="2800" b="1" i="1" dirty="0" smtClean="0">
                <a:latin typeface="Mongolian Baiti" pitchFamily="66" charset="0"/>
                <a:ea typeface="Batang" pitchFamily="18" charset="-127"/>
                <a:cs typeface="Mongolian Baiti" pitchFamily="66" charset="0"/>
              </a:rPr>
              <a:t>ept</a:t>
            </a:r>
            <a:endParaRPr lang="zh-CN" altLang="en-US" sz="2800" b="1" i="1" dirty="0">
              <a:latin typeface="Mongolian Baiti" pitchFamily="66" charset="0"/>
              <a:ea typeface="Batang" pitchFamily="18" charset="-127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26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BSS </a:t>
            </a:r>
            <a:r>
              <a:rPr lang="en-US" altLang="zh-CN" sz="2800" dirty="0" smtClean="0"/>
              <a:t>color updated for TWT STAs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514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7746" name="Object 578"/>
          <p:cNvGraphicFramePr>
            <a:graphicFrameLocks noChangeAspect="1"/>
          </p:cNvGraphicFramePr>
          <p:nvPr>
            <p:ph idx="1"/>
          </p:nvPr>
        </p:nvGraphicFramePr>
        <p:xfrm>
          <a:off x="762000" y="3200400"/>
          <a:ext cx="7772400" cy="3124200"/>
        </p:xfrm>
        <a:graphic>
          <a:graphicData uri="http://schemas.openxmlformats.org/presentationml/2006/ole">
            <p:oleObj spid="_x0000_s7746" name="Document" r:id="rId4" imgW="8491985" imgH="4317727" progId="Word.Document.8">
              <p:embed/>
            </p:oleObj>
          </a:graphicData>
        </a:graphic>
      </p:graphicFrame>
      <p:sp>
        <p:nvSpPr>
          <p:cNvPr id="9" name="矩形 8"/>
          <p:cNvSpPr/>
          <p:nvPr/>
        </p:nvSpPr>
        <p:spPr>
          <a:xfrm>
            <a:off x="3962400" y="2057400"/>
            <a:ext cx="137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zh-CN" dirty="0" smtClean="0"/>
              <a:t>Date: 2017-03-22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Straw Poll 2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91000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Do you agree the proposed text change in slide 9 and 10?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Kaiying Lv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IEEE P802.11ax/D1.1, February 2017</a:t>
            </a:r>
          </a:p>
          <a:p>
            <a:r>
              <a:rPr lang="en-US" altLang="zh-CN" dirty="0" smtClean="0"/>
              <a:t>[2] IEEE P802.11-2016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CID 9574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Kaiying Lv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43000" y="2514600"/>
          <a:ext cx="6781800" cy="1587985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</a:tblPr>
              <a:tblGrid>
                <a:gridCol w="387901"/>
                <a:gridCol w="594781"/>
                <a:gridCol w="530132"/>
                <a:gridCol w="594781"/>
                <a:gridCol w="727314"/>
                <a:gridCol w="455783"/>
                <a:gridCol w="1745554"/>
                <a:gridCol w="1745554"/>
              </a:tblGrid>
              <a:tr h="1587985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900" b="0" i="0" u="none" strike="noStrike" dirty="0">
                          <a:latin typeface="Arial"/>
                        </a:rPr>
                        <a:t>9574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900" b="0" i="0" u="none" strike="noStrike">
                          <a:latin typeface="Arial"/>
                        </a:rPr>
                        <a:t>181.01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 b="0" i="0" u="none" strike="noStrike" dirty="0">
                          <a:latin typeface="Arial"/>
                        </a:rPr>
                        <a:t>27.7.2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zh-CN" altLang="en-US" sz="900" b="0" i="0" u="none" strike="noStrike" dirty="0">
                        <a:latin typeface="Arial"/>
                      </a:endParaRP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zh-CN" altLang="en-US" sz="900" b="0" i="0" u="none" strike="noStrike" dirty="0">
                        <a:latin typeface="Arial"/>
                      </a:endParaRP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latin typeface="Arial"/>
                        </a:rPr>
                        <a:t>If a TWT STA is not required to listen to beacon frame, it may need a mechanism to update the BSS information when AP </a:t>
                      </a:r>
                      <a:r>
                        <a:rPr lang="en-US" sz="900" b="0" i="0" u="none" strike="noStrike" dirty="0" err="1">
                          <a:latin typeface="Arial"/>
                        </a:rPr>
                        <a:t>udpates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 BSS info in the beacon frames.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latin typeface="Arial"/>
                        </a:rPr>
                        <a:t>define a rule or mechanism for TWT stations to synchronize the BSS information change when AP updates the BSS information in beacon frame.</a:t>
                      </a:r>
                    </a:p>
                  </a:txBody>
                  <a:tcPr marL="8725" marR="8725" marT="87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>
                <a:latin typeface="+mj-lt"/>
                <a:ea typeface="+mj-ea"/>
                <a:cs typeface="+mj-cs"/>
              </a:rPr>
              <a:t>B</a:t>
            </a:r>
            <a:r>
              <a:rPr lang="en-US" altLang="zh-CN" dirty="0" smtClean="0">
                <a:latin typeface="+mj-lt"/>
                <a:ea typeface="+mj-ea"/>
                <a:cs typeface="+mj-cs"/>
              </a:rPr>
              <a:t>ackground</a:t>
            </a:r>
            <a:endParaRPr lang="en-US" altLang="zh-CN" dirty="0"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17526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smtClean="0"/>
              <a:t>The following text is included in 11ax Draft1.2 [1]</a:t>
            </a:r>
            <a:endParaRPr lang="en-US" altLang="zh-CN" sz="2200" b="1" dirty="0" smtClean="0">
              <a:cs typeface="Times New Roman" pitchFamily="18" charset="0"/>
            </a:endParaRPr>
          </a:p>
          <a:p>
            <a:pPr marL="742950" marR="0" lvl="1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–"/>
              <a:tabLst/>
              <a:defRPr/>
            </a:pPr>
            <a:r>
              <a:rPr lang="en-US" altLang="zh-CN" sz="1500" dirty="0" smtClean="0">
                <a:latin typeface="+mn-lt"/>
              </a:rPr>
              <a:t>An HE AP sets the BSS Color Disabled subfield in the HE operation element to 1 if the HE AP decides to disable the use of  the  BSS  color  for  the  BSS  that  it  serves,  for  example,  after  detecting  a  BSS  Color  overlap  in  the neighborhood as described in 27.11.4 (BSS_COLOR).</a:t>
            </a:r>
          </a:p>
          <a:p>
            <a:pPr marL="742950" marR="0" lvl="1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–"/>
              <a:tabLst/>
              <a:defRPr/>
            </a:pPr>
            <a:r>
              <a:rPr lang="en-US" altLang="zh-CN" sz="1500" dirty="0" smtClean="0">
                <a:latin typeface="+mn-lt"/>
              </a:rPr>
              <a:t>The BSS Color Change Announcement element is used by an HE AP to advertise a BSS Color change and the value of the new BSS color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altLang="zh-CN" sz="2200" b="1" dirty="0" smtClean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/>
              <a:t>Both the BSS Color Change Announcement element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and the HE operation element are optionally present in Beacon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Probe Response (Re-)Association response frame.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20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/>
              <a:t>11ax Draft1.2  also specifies: An HE STA that successfully sets up an individual TWT agreement and operates in PS mode shall not be required to listen to Beacon frames as defined in 11.2.2.1 (General)</a:t>
            </a:r>
          </a:p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endParaRPr lang="en-US" altLang="zh-CN" sz="19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>
                <a:latin typeface="+mj-lt"/>
                <a:ea typeface="+mj-ea"/>
                <a:cs typeface="+mj-cs"/>
              </a:rPr>
              <a:t>Discussion</a:t>
            </a:r>
            <a:endParaRPr lang="en-US" altLang="zh-CN" dirty="0"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17526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4200" dirty="0" smtClean="0"/>
              <a:t>TWT STAs may not be able to get the updated information about BSS color Disabled/Change timely </a:t>
            </a:r>
            <a:r>
              <a:rPr lang="en-US" altLang="zh-CN" sz="4200" dirty="0" smtClean="0"/>
              <a:t>without </a:t>
            </a:r>
            <a:r>
              <a:rPr lang="en-US" altLang="zh-CN" sz="4200" dirty="0" smtClean="0"/>
              <a:t>listening </a:t>
            </a:r>
            <a:r>
              <a:rPr lang="en-US" altLang="zh-CN" sz="4200" dirty="0" smtClean="0"/>
              <a:t>to the beacon frame</a:t>
            </a:r>
            <a:r>
              <a:rPr lang="en-US" altLang="zh-CN" sz="4200" dirty="0" smtClean="0"/>
              <a:t>.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42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4400" dirty="0" smtClean="0">
                <a:latin typeface="+mn-lt"/>
              </a:rPr>
              <a:t>For TWT scheduled STAs</a:t>
            </a:r>
            <a:r>
              <a:rPr lang="zh-CN" altLang="en-US" sz="4400" dirty="0" smtClean="0">
                <a:latin typeface="+mn-lt"/>
              </a:rPr>
              <a:t>，</a:t>
            </a:r>
            <a:r>
              <a:rPr lang="en-US" altLang="zh-CN" sz="4400" dirty="0" smtClean="0">
                <a:latin typeface="+mn-lt"/>
              </a:rPr>
              <a:t>the TWT scheduling AP may notify them to listen to the Beacon by sending  a TIM frame with the check </a:t>
            </a:r>
            <a:r>
              <a:rPr lang="en-US" altLang="zh-CN" sz="4400" dirty="0" smtClean="0">
                <a:latin typeface="+mn-lt"/>
              </a:rPr>
              <a:t>Beacon </a:t>
            </a:r>
            <a:r>
              <a:rPr lang="en-US" altLang="zh-CN" sz="4400" dirty="0" smtClean="0">
                <a:latin typeface="+mn-lt"/>
              </a:rPr>
              <a:t>field setting to 1 at the beginning of the broadcast TWT </a:t>
            </a:r>
            <a:r>
              <a:rPr lang="en-US" altLang="zh-CN" sz="4400" dirty="0" smtClean="0">
                <a:latin typeface="+mn-lt"/>
              </a:rPr>
              <a:t>SP</a:t>
            </a:r>
            <a:r>
              <a:rPr lang="en-US" altLang="zh-CN" sz="4200" dirty="0" smtClean="0"/>
              <a:t> </a:t>
            </a:r>
            <a:r>
              <a:rPr lang="en-US" altLang="zh-CN" sz="4200" dirty="0" smtClean="0"/>
              <a:t>when the AP decides to disable or change the BSS color for the BSS that it serves</a:t>
            </a:r>
            <a:r>
              <a:rPr lang="en-US" altLang="zh-CN" sz="4200" dirty="0" smtClean="0"/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defRPr/>
            </a:pPr>
            <a:endParaRPr lang="en-US" altLang="zh-CN" sz="35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4400" dirty="0" smtClean="0"/>
              <a:t>With the check Beacon field in TIM frame, TWT STAs </a:t>
            </a:r>
            <a:r>
              <a:rPr lang="en-US" altLang="zh-CN" sz="4400" dirty="0" smtClean="0"/>
              <a:t>can not utilize the current TWT SP until it received the update BSS color information</a:t>
            </a:r>
            <a:r>
              <a:rPr lang="en-US" altLang="zh-CN" sz="4200" dirty="0" smtClean="0"/>
              <a:t>.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42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4200" dirty="0" smtClean="0"/>
              <a:t>Another way to notify the update info about BSS color is through probe response frame in TWT SP. </a:t>
            </a:r>
            <a:r>
              <a:rPr lang="en-US" altLang="zh-CN" sz="4200" dirty="0" smtClean="0"/>
              <a:t>However it is not efficient when ONLY the BSS color related information is changed.</a:t>
            </a:r>
            <a:endParaRPr lang="en-US" altLang="zh-CN" sz="42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35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3500" dirty="0" smtClean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lang="en-US" altLang="zh-CN" sz="2400" dirty="0" smtClean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GB" altLang="zh-CN" sz="20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>
                <a:latin typeface="+mj-lt"/>
                <a:ea typeface="+mj-ea"/>
                <a:cs typeface="+mj-cs"/>
              </a:rPr>
              <a:t>Proposal</a:t>
            </a:r>
            <a:endParaRPr lang="en-US" altLang="zh-CN" dirty="0"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14478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smtClean="0">
                <a:solidFill>
                  <a:srgbClr val="002060"/>
                </a:solidFill>
              </a:rPr>
              <a:t>We propose a scheme to indicate the BSS Color related update information for both TWT scheduled and TWT requesting STAs in the TWT SP.</a:t>
            </a:r>
          </a:p>
          <a:p>
            <a:pPr marL="8001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dirty="0" smtClean="0"/>
              <a:t>AP  </a:t>
            </a:r>
            <a:r>
              <a:rPr lang="en-US" altLang="zh-CN" sz="1600" dirty="0" smtClean="0"/>
              <a:t>indicates  the  BSS color related  information in the  TWT </a:t>
            </a:r>
            <a:r>
              <a:rPr lang="en-US" altLang="zh-CN" sz="1600" dirty="0" smtClean="0"/>
              <a:t>SP</a:t>
            </a:r>
            <a:r>
              <a:rPr lang="en-US" altLang="zh-CN" sz="1600" dirty="0" smtClean="0">
                <a:solidFill>
                  <a:srgbClr val="002060"/>
                </a:solidFill>
              </a:rPr>
              <a:t> by r</a:t>
            </a:r>
            <a:r>
              <a:rPr lang="en-US" altLang="zh-CN" sz="1600" dirty="0" smtClean="0">
                <a:latin typeface="+mn-lt"/>
              </a:rPr>
              <a:t>eusing </a:t>
            </a:r>
            <a:r>
              <a:rPr lang="en-US" altLang="zh-CN" sz="1600" dirty="0" smtClean="0">
                <a:latin typeface="+mn-lt"/>
              </a:rPr>
              <a:t>the DTIM Count field of the TIM element in TIM </a:t>
            </a:r>
            <a:r>
              <a:rPr lang="en-US" altLang="zh-CN" sz="1600" dirty="0" smtClean="0">
                <a:latin typeface="+mn-lt"/>
              </a:rPr>
              <a:t>frame which is reserved.</a:t>
            </a:r>
            <a:endParaRPr lang="en-US" altLang="zh-CN" sz="16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zh-CN" sz="1700" dirty="0" smtClean="0">
                <a:latin typeface="+mn-lt"/>
              </a:rPr>
              <a:t>the </a:t>
            </a:r>
            <a:r>
              <a:rPr lang="en-US" altLang="zh-CN" sz="1700" dirty="0" smtClean="0">
                <a:latin typeface="+mn-lt"/>
              </a:rPr>
              <a:t>Check Beacon field of a TIM frame remains unchanged when BSS color is disabled or updated ;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zh-CN" sz="1700" dirty="0" smtClean="0"/>
              <a:t>Set Bit0 of the DTIM Count field </a:t>
            </a:r>
            <a:r>
              <a:rPr lang="en-US" altLang="zh-CN" sz="1700" dirty="0" smtClean="0">
                <a:latin typeface="+mn-lt"/>
              </a:rPr>
              <a:t>to 1 to indicate BSS Color disabled ;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zh-CN" sz="1700" dirty="0" smtClean="0">
                <a:latin typeface="+mn-lt"/>
              </a:rPr>
              <a:t>Bit 1~6 </a:t>
            </a:r>
            <a:r>
              <a:rPr lang="en-US" altLang="zh-CN" sz="1700" dirty="0" smtClean="0"/>
              <a:t>of the DTIM Count field indicate </a:t>
            </a:r>
            <a:r>
              <a:rPr lang="en-US" altLang="zh-CN" sz="1700" dirty="0" smtClean="0">
                <a:latin typeface="+mn-lt"/>
              </a:rPr>
              <a:t>the BSS color;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zh-CN" sz="1700" dirty="0" smtClean="0">
                <a:latin typeface="+mn-lt"/>
              </a:rPr>
              <a:t>Bit 7 is reserved;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zh-CN" sz="1700" dirty="0" smtClean="0">
                <a:latin typeface="+mn-lt"/>
              </a:rPr>
              <a:t>Pros :TWT STA can get the update info within its TWT SP and avoid waking up to receive the next beacon frame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7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500" dirty="0" smtClean="0"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80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200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400" dirty="0" smtClean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lang="en-US" altLang="zh-CN" sz="2400" dirty="0" smtClean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GB" altLang="zh-CN" sz="2000" b="1" dirty="0" smtClean="0">
              <a:latin typeface="+mn-lt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00400"/>
            <a:ext cx="53768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>
                <a:latin typeface="+mj-lt"/>
                <a:ea typeface="+mj-ea"/>
                <a:cs typeface="+mj-cs"/>
              </a:rPr>
              <a:t>Summary</a:t>
            </a:r>
            <a:endParaRPr lang="en-US" altLang="zh-CN" dirty="0"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17526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200" dirty="0" smtClean="0"/>
              <a:t>We </a:t>
            </a:r>
            <a:r>
              <a:rPr lang="en-US" altLang="zh-CN" sz="2200" dirty="0" smtClean="0"/>
              <a:t>discussed the current available ways for </a:t>
            </a:r>
            <a:r>
              <a:rPr lang="en-US" altLang="zh-CN" sz="2200" dirty="0" smtClean="0"/>
              <a:t>TWT STAs </a:t>
            </a:r>
            <a:r>
              <a:rPr lang="en-US" altLang="zh-CN" sz="2200" dirty="0" smtClean="0"/>
              <a:t>to </a:t>
            </a:r>
            <a:r>
              <a:rPr lang="en-US" altLang="zh-CN" sz="2200" dirty="0" smtClean="0"/>
              <a:t>get the updated information about BSS color </a:t>
            </a:r>
            <a:r>
              <a:rPr lang="en-US" altLang="zh-CN" sz="2200" dirty="0" smtClean="0"/>
              <a:t>Disabled/Change.</a:t>
            </a:r>
            <a:endParaRPr lang="en-US" altLang="zh-CN" sz="22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200" dirty="0" smtClean="0"/>
              <a:t>Propose to  indicate the BSS Color related update information for both TWT scheduled and TWT requesting STAs in the TWT SP.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200" dirty="0" smtClean="0"/>
              <a:t>With the proposed scheme, </a:t>
            </a:r>
            <a:r>
              <a:rPr lang="en-US" altLang="zh-CN" sz="2200" dirty="0" smtClean="0"/>
              <a:t>the TWT STA can get the BSS color update info within its TWT SP without waiting for the next beacon frame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altLang="zh-CN" sz="1400" dirty="0" smtClean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lang="en-US" altLang="zh-CN" sz="2400" dirty="0" smtClean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GB" altLang="zh-CN" sz="20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Proposed text change(1)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Kaiying Lv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The text change to the current Spec is as follows:</a:t>
            </a:r>
          </a:p>
          <a:p>
            <a:pPr lvl="1"/>
            <a:r>
              <a:rPr lang="en-US" altLang="zh-CN" sz="1800" b="1" dirty="0" smtClean="0">
                <a:latin typeface="Times New Roman" pitchFamily="18" charset="0"/>
                <a:cs typeface="Times New Roman" pitchFamily="18" charset="0"/>
              </a:rPr>
              <a:t>9.4.2.6 TIM element</a:t>
            </a:r>
          </a:p>
          <a:p>
            <a:pPr lvl="2"/>
            <a:r>
              <a:rPr lang="en-US" altLang="zh-CN" sz="1400" kern="1200" dirty="0" smtClean="0">
                <a:latin typeface="Times New Roman" pitchFamily="18" charset="0"/>
                <a:cs typeface="Times New Roman" pitchFamily="18" charset="0"/>
              </a:rPr>
              <a:t>When included in TIM frames and FILS discovery frames at the beginning of a broadcast TWT SP by an HE AP:</a:t>
            </a:r>
          </a:p>
          <a:p>
            <a:pPr lvl="3">
              <a:buNone/>
            </a:pPr>
            <a:r>
              <a:rPr lang="en-US" altLang="zh-CN" sz="1400" kern="1200" dirty="0" smtClean="0">
                <a:latin typeface="Times New Roman" pitchFamily="18" charset="0"/>
                <a:cs typeface="Times New Roman" pitchFamily="18" charset="0"/>
              </a:rPr>
              <a:t>—   Bit 0 of  the DTIM count field is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strike="sngStrike" kern="1200" dirty="0" smtClean="0">
                <a:latin typeface="Times New Roman" pitchFamily="18" charset="0"/>
                <a:cs typeface="Times New Roman" pitchFamily="18" charset="0"/>
              </a:rPr>
              <a:t>reserved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 set to 1 to indicate the BSS color disabled</a:t>
            </a:r>
            <a:r>
              <a:rPr lang="zh-CN" altLang="en-US" sz="1400" u="sng" kern="1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otherwise it set to 0 . Bit 1~6 indicates BSS color. Bit 7 is reserved.</a:t>
            </a:r>
          </a:p>
          <a:p>
            <a:pPr lvl="2"/>
            <a:r>
              <a:rPr lang="en-US" altLang="zh-CN" sz="1400" u="sng" kern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Length  field may set to 4 to indicate that the  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partial virtual bitmap is not present in TIM frame when it is sent in an individual TWT SP .</a:t>
            </a:r>
          </a:p>
          <a:p>
            <a:pPr lvl="1"/>
            <a:r>
              <a:rPr lang="en-US" altLang="zh-CN" sz="1800" b="1" dirty="0" smtClean="0">
                <a:latin typeface="Times New Roman" pitchFamily="18" charset="0"/>
                <a:cs typeface="Times New Roman" pitchFamily="18" charset="0"/>
              </a:rPr>
              <a:t>11.2.2.17 TIM Broadcast</a:t>
            </a:r>
          </a:p>
          <a:p>
            <a:pPr lvl="2"/>
            <a:r>
              <a:rPr lang="en-US" altLang="zh-CN" sz="1400" kern="1200" dirty="0" smtClean="0">
                <a:latin typeface="Times New Roman" pitchFamily="18" charset="0"/>
                <a:cs typeface="Times New Roman" pitchFamily="18" charset="0"/>
              </a:rPr>
              <a:t>The  AP  shall  increase  the  value  (modulo  256)  of  the  Check  Beacon  field  in  the  next  transmitted  TIM frame(s) when a critical update occurs to any of the elements inside the Beacon frame. The following events shall classify as a critical update:</a:t>
            </a:r>
          </a:p>
          <a:p>
            <a:pPr lvl="3">
              <a:buNone/>
            </a:pPr>
            <a:r>
              <a:rPr lang="en-US" altLang="zh-CN" sz="1400" kern="1200" dirty="0" smtClean="0">
                <a:latin typeface="Times New Roman" pitchFamily="18" charset="0"/>
                <a:cs typeface="Times New Roman" pitchFamily="18" charset="0"/>
              </a:rPr>
              <a:t>m)    Modification of an HE Operation element 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except when only the BSS color related information is updated. </a:t>
            </a:r>
            <a:r>
              <a:rPr lang="en-US" altLang="zh-CN" sz="1400" u="sng" kern="12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altLang="zh-CN" sz="1400" u="sng" kern="1200" dirty="0" smtClean="0">
                <a:latin typeface="Times New Roman" pitchFamily="18" charset="0"/>
                <a:cs typeface="Times New Roman" pitchFamily="18" charset="0"/>
              </a:rPr>
              <a:t>. BSS color disabled field is set to 1</a:t>
            </a:r>
          </a:p>
          <a:p>
            <a:pPr lvl="3">
              <a:buNone/>
            </a:pPr>
            <a:r>
              <a:rPr lang="en-US" altLang="zh-CN" sz="1400" kern="1200" dirty="0" smtClean="0">
                <a:latin typeface="Times New Roman" pitchFamily="18" charset="0"/>
                <a:cs typeface="Times New Roman" pitchFamily="18" charset="0"/>
              </a:rPr>
              <a:t>o)     Inclusion of BSS Color Change Announcement element</a:t>
            </a:r>
          </a:p>
          <a:p>
            <a:pPr lvl="1"/>
            <a:endParaRPr lang="en-US" altLang="zh-CN" kern="1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CN" kern="1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CN" kern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altLang="zh-CN" sz="1200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Proposed text change(2)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Kaiying Lv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The text change to the current Spec is as follows:</a:t>
            </a:r>
          </a:p>
          <a:p>
            <a:pPr lvl="1"/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27.14.3.1 AP operation for opportunistic power save</a:t>
            </a:r>
            <a:endParaRPr lang="en-US" altLang="zh-CN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zh-CN" u="sng" kern="1200" dirty="0" smtClean="0">
                <a:latin typeface="Times New Roman" pitchFamily="18" charset="0"/>
                <a:cs typeface="Times New Roman" pitchFamily="18" charset="0"/>
              </a:rPr>
              <a:t>An HE AP sends a TIM frame with Bit 0 set to 1in the DTIM Count field  to indicate the BSS color is disabled and advertise the BSS color in the broadcast or individual TWT SPs.</a:t>
            </a:r>
          </a:p>
          <a:p>
            <a:pPr lvl="1"/>
            <a:endParaRPr lang="en-US" altLang="zh-CN" kern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altLang="zh-CN" sz="1200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Straw Poll 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91000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Do you agree  that the AP can inform the BSS color updated information in the TWT SP?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 (ZTE)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Xept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Xept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65230</TotalTime>
  <Words>959</Words>
  <Application>Microsoft Office PowerPoint</Application>
  <PresentationFormat>全屏显示(4:3)</PresentationFormat>
  <Paragraphs>123</Paragraphs>
  <Slides>11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1_802.11-09/0091r0</vt:lpstr>
      <vt:lpstr>AXept</vt:lpstr>
      <vt:lpstr>1_AXept</vt:lpstr>
      <vt:lpstr>Document</vt:lpstr>
      <vt:lpstr>BSS color updated for TWT STAs</vt:lpstr>
      <vt:lpstr>CID 9574</vt:lpstr>
      <vt:lpstr>Background</vt:lpstr>
      <vt:lpstr>Discussion</vt:lpstr>
      <vt:lpstr>Proposal</vt:lpstr>
      <vt:lpstr>Summary</vt:lpstr>
      <vt:lpstr>Proposed text change(1)</vt:lpstr>
      <vt:lpstr>Proposed text change(2)</vt:lpstr>
      <vt:lpstr>Straw Poll 1</vt:lpstr>
      <vt:lpstr>Straw Poll 2</vt:lpstr>
      <vt:lpstr>幻灯片 11</vt:lpstr>
    </vt:vector>
  </TitlesOfParts>
  <Company>ZTE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sun.bo1@zte.com.cn</dc:creator>
  <cp:lastModifiedBy>Windows 用户</cp:lastModifiedBy>
  <cp:revision>705</cp:revision>
  <cp:lastPrinted>1998-02-10T13:28:06Z</cp:lastPrinted>
  <dcterms:created xsi:type="dcterms:W3CDTF">2009-12-02T19:05:24Z</dcterms:created>
  <dcterms:modified xsi:type="dcterms:W3CDTF">2017-05-03T04:22:39Z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