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2017-05-04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8" name="Content Placeholder 2"/>
          <p:cNvSpPr>
            <a:spLocks noGrp="1"/>
          </p:cNvSpPr>
          <p:nvPr>
            <p:ph idx="1"/>
          </p:nvPr>
        </p:nvSpPr>
        <p:spPr>
          <a:xfrm>
            <a:off x="685800" y="1981200"/>
            <a:ext cx="7770813" cy="4113213"/>
          </a:xfrm>
        </p:spPr>
        <p:txBody>
          <a:bodyPr/>
          <a:lstStyle/>
          <a:p>
            <a:r>
              <a:rPr lang="en-US" altLang="en-US" sz="2000" dirty="0" smtClean="0"/>
              <a:t>May 5</a:t>
            </a:r>
            <a:r>
              <a:rPr lang="en-US" altLang="en-US" sz="2000" baseline="30000" dirty="0" smtClean="0"/>
              <a:t>th </a:t>
            </a:r>
            <a:r>
              <a:rPr lang="en-US" altLang="en-US" sz="2000" dirty="0" smtClean="0"/>
              <a:t>, 2017,  Friday </a:t>
            </a:r>
            <a:r>
              <a:rPr lang="en-US" altLang="en-US" sz="2000" dirty="0"/>
              <a:t>(9:00 am – </a:t>
            </a:r>
            <a:r>
              <a:rPr lang="en-US" altLang="en-US" sz="2000" dirty="0" smtClean="0"/>
              <a:t>4:00 </a:t>
            </a:r>
            <a:r>
              <a:rPr lang="en-US" altLang="en-US" sz="2000" dirty="0"/>
              <a:t>pm)</a:t>
            </a:r>
          </a:p>
          <a:p>
            <a:pPr lvl="1"/>
            <a:r>
              <a:rPr lang="en-US" altLang="en-US" sz="1800" dirty="0" smtClean="0"/>
              <a:t>Call for submission</a:t>
            </a:r>
          </a:p>
          <a:p>
            <a:pPr lvl="1"/>
            <a:r>
              <a:rPr lang="en-US" altLang="en-US" sz="1800" dirty="0" smtClean="0"/>
              <a:t>Set agenda</a:t>
            </a:r>
          </a:p>
          <a:p>
            <a:pPr lvl="1"/>
            <a:r>
              <a:rPr lang="en-US" altLang="en-US" sz="1800" dirty="0" smtClean="0"/>
              <a:t>Comment Resolutions</a:t>
            </a:r>
          </a:p>
          <a:p>
            <a:pPr lvl="1"/>
            <a:r>
              <a:rPr lang="en-US" altLang="en-US" sz="1800" dirty="0" smtClean="0"/>
              <a:t>Adjourn</a:t>
            </a:r>
            <a:endParaRPr lang="en-US" altLang="en-US" sz="1800"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(pre-meeting 1/2)</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609600" y="2673727"/>
            <a:ext cx="8077200" cy="3422273"/>
          </a:xfrm>
          <a:prstGeom prst="rect">
            <a:avLst/>
          </a:prstGeom>
        </p:spPr>
        <p:txBody>
          <a:bodyPr wrap="square">
            <a:normAutofit fontScale="92500" lnSpcReduction="20000"/>
          </a:bodyPr>
          <a:lstStyle/>
          <a:p>
            <a:pPr marL="171450" indent="-171450">
              <a:buFont typeface="Arial" panose="020B0604020202020204" pitchFamily="34" charset="0"/>
              <a:buChar char="•"/>
            </a:pPr>
            <a:r>
              <a:rPr lang="en-US" altLang="zh-CN" sz="1600" dirty="0" smtClean="0"/>
              <a:t>11-17-0288-01-00ax-crs-on-he-sig-b-28-3-10-8-4-5-part-1 (</a:t>
            </a:r>
            <a:r>
              <a:rPr lang="en-US" altLang="zh-CN" sz="1600" dirty="0" err="1" smtClean="0"/>
              <a:t>Yujin</a:t>
            </a:r>
            <a:r>
              <a:rPr lang="en-US" altLang="zh-CN" sz="1600" dirty="0" smtClean="0"/>
              <a:t>)</a:t>
            </a:r>
          </a:p>
          <a:p>
            <a:pPr marL="171450" indent="-171450">
              <a:buFont typeface="Arial" panose="020B0604020202020204" pitchFamily="34" charset="0"/>
              <a:buChar char="•"/>
            </a:pPr>
            <a:r>
              <a:rPr lang="en-US" altLang="zh-CN" sz="1600" dirty="0" smtClean="0"/>
              <a:t>11-17-0289-01-00ax-crs-on-he-sig-b-terminologies-on-28-3-10-8-1-3 (</a:t>
            </a:r>
            <a:r>
              <a:rPr lang="en-US" altLang="zh-CN" sz="1600" dirty="0" err="1" smtClean="0"/>
              <a:t>Yujin</a:t>
            </a:r>
            <a:r>
              <a:rPr lang="en-US" altLang="zh-CN" sz="1600" dirty="0" smtClean="0"/>
              <a:t>)</a:t>
            </a:r>
            <a:endParaRPr lang="en-US" altLang="zh-CN" sz="1600" dirty="0" smtClean="0"/>
          </a:p>
          <a:p>
            <a:pPr marL="171450" indent="-171450">
              <a:buFont typeface="Arial" panose="020B0604020202020204" pitchFamily="34" charset="0"/>
              <a:buChar char="•"/>
            </a:pPr>
            <a:r>
              <a:rPr lang="en-US" altLang="zh-CN" sz="1600" dirty="0" smtClean="0"/>
              <a:t>11-17-0290-03-00ax-crs-on-tx-specification (</a:t>
            </a:r>
            <a:r>
              <a:rPr lang="en-US" altLang="zh-CN" sz="1600" dirty="0" err="1" smtClean="0"/>
              <a:t>Yujin</a:t>
            </a:r>
            <a:r>
              <a:rPr lang="en-US" altLang="zh-CN" sz="1600" dirty="0" smtClean="0"/>
              <a:t>)</a:t>
            </a:r>
          </a:p>
          <a:p>
            <a:pPr marL="171450" indent="-171450">
              <a:buFont typeface="Arial" panose="020B0604020202020204" pitchFamily="34" charset="0"/>
              <a:buChar char="•"/>
            </a:pPr>
            <a:r>
              <a:rPr lang="en-US" altLang="zh-CN" sz="1600" dirty="0" smtClean="0"/>
              <a:t>11-17-0044-04-00ax-NDP-Short-Feedback-Design (Ron)</a:t>
            </a:r>
          </a:p>
          <a:p>
            <a:pPr marL="171450" indent="-171450">
              <a:buFont typeface="Arial" panose="020B0604020202020204" pitchFamily="34" charset="0"/>
              <a:buChar char="•"/>
            </a:pPr>
            <a:r>
              <a:rPr lang="en-US" altLang="zh-CN" sz="1600" dirty="0" smtClean="0"/>
              <a:t>11-17-0532-00-00ax-lb225-cr-phy_miscellaneous_part1 (</a:t>
            </a:r>
            <a:r>
              <a:rPr lang="en-US" altLang="zh-CN" sz="1600" dirty="0" err="1" smtClean="0"/>
              <a:t>Yongho</a:t>
            </a:r>
            <a:r>
              <a:rPr lang="en-US" altLang="zh-CN" sz="1600" dirty="0" smtClean="0"/>
              <a:t>)</a:t>
            </a:r>
          </a:p>
          <a:p>
            <a:pPr marL="171450" indent="-171450">
              <a:buFont typeface="Arial" panose="020B0604020202020204" pitchFamily="34" charset="0"/>
              <a:buChar char="•"/>
            </a:pPr>
            <a:r>
              <a:rPr lang="en-US" altLang="zh-CN" sz="1600" dirty="0" smtClean="0"/>
              <a:t>11-17-0608-00-00ax-crs-on-28-3-6-7 (</a:t>
            </a:r>
            <a:r>
              <a:rPr lang="en-US" altLang="zh-CN" sz="1600" dirty="0" err="1" smtClean="0"/>
              <a:t>Yujin</a:t>
            </a:r>
            <a:r>
              <a:rPr lang="en-US" altLang="zh-CN" sz="1600" dirty="0" smtClean="0"/>
              <a:t>)</a:t>
            </a:r>
          </a:p>
          <a:p>
            <a:pPr marL="171450" indent="-171450">
              <a:buFont typeface="Arial" panose="020B0604020202020204" pitchFamily="34" charset="0"/>
              <a:buChar char="•"/>
            </a:pPr>
            <a:r>
              <a:rPr lang="en-US" altLang="zh-CN" sz="1600" u="sng" dirty="0" smtClean="0"/>
              <a:t>11-17-0614 LB225-PHY-CR-28.3.3 (</a:t>
            </a:r>
            <a:r>
              <a:rPr lang="en-US" altLang="zh-CN" sz="1600" u="sng" dirty="0" err="1" smtClean="0"/>
              <a:t>Junghoon</a:t>
            </a:r>
            <a:r>
              <a:rPr lang="en-US" altLang="zh-CN" sz="1600" u="sng" dirty="0" smtClean="0"/>
              <a:t>)</a:t>
            </a:r>
          </a:p>
          <a:p>
            <a:pPr marL="171450" indent="-171450">
              <a:buFont typeface="Arial" panose="020B0604020202020204" pitchFamily="34" charset="0"/>
              <a:buChar char="•"/>
            </a:pPr>
            <a:r>
              <a:rPr lang="en-US" altLang="zh-CN" sz="1600" dirty="0" smtClean="0"/>
              <a:t>11-17-0648-00-00ax-cr-on-he-sig-a (Ron)</a:t>
            </a:r>
          </a:p>
          <a:p>
            <a:pPr marL="171450" indent="-171450">
              <a:buFont typeface="Arial" panose="020B0604020202020204" pitchFamily="34" charset="0"/>
              <a:buChar char="•"/>
            </a:pPr>
            <a:r>
              <a:rPr lang="en-US" altLang="zh-CN" sz="1600" dirty="0" smtClean="0"/>
              <a:t>11-17-0663 CR on 28.3.3.2 (</a:t>
            </a:r>
            <a:r>
              <a:rPr lang="en-US" altLang="zh-CN" sz="1600" dirty="0" err="1" smtClean="0"/>
              <a:t>Jinsoo</a:t>
            </a:r>
            <a:r>
              <a:rPr lang="en-US" altLang="zh-CN" sz="1600" dirty="0" smtClean="0"/>
              <a:t>)</a:t>
            </a:r>
          </a:p>
          <a:p>
            <a:pPr marL="171450" indent="-171450">
              <a:buFont typeface="Arial" panose="020B0604020202020204" pitchFamily="34" charset="0"/>
              <a:buChar char="•"/>
            </a:pPr>
            <a:r>
              <a:rPr lang="en-US" altLang="zh-CN" sz="1600" u="sng" dirty="0" smtClean="0"/>
              <a:t>11-17-0664 CR on 28.3.3.7, 28.3.3.9 and 28.3.3.10 (</a:t>
            </a:r>
            <a:r>
              <a:rPr lang="en-US" altLang="zh-CN" sz="1600" u="sng" dirty="0" err="1" smtClean="0"/>
              <a:t>Jinsoo</a:t>
            </a:r>
            <a:r>
              <a:rPr lang="en-US" altLang="zh-CN" sz="1600" u="sng" dirty="0" smtClean="0"/>
              <a:t>)</a:t>
            </a:r>
          </a:p>
          <a:p>
            <a:pPr marL="171450" indent="-171450">
              <a:buFont typeface="Arial" panose="020B0604020202020204" pitchFamily="34" charset="0"/>
              <a:buChar char="•"/>
            </a:pPr>
            <a:r>
              <a:rPr lang="en-US" altLang="zh-CN" sz="1600" dirty="0" smtClean="0"/>
              <a:t>11-17-0678-00 -00ax-Discussion of CID 9021 (</a:t>
            </a:r>
            <a:r>
              <a:rPr lang="en-US" altLang="zh-CN" sz="1600" dirty="0" err="1" smtClean="0"/>
              <a:t>Sigurd</a:t>
            </a:r>
            <a:r>
              <a:rPr lang="en-US" altLang="zh-CN" sz="1600" dirty="0" smtClean="0"/>
              <a:t>)</a:t>
            </a:r>
          </a:p>
          <a:p>
            <a:pPr marL="171450" indent="-171450">
              <a:buFont typeface="Arial" panose="020B0604020202020204" pitchFamily="34" charset="0"/>
              <a:buChar char="•"/>
            </a:pPr>
            <a:r>
              <a:rPr lang="en-US" altLang="zh-CN" sz="1600" dirty="0" smtClean="0"/>
              <a:t>11-17-0690-00-00ax-crs-on-28-3-10-7-3 (</a:t>
            </a:r>
            <a:r>
              <a:rPr lang="en-US" altLang="zh-CN" sz="1600" dirty="0" err="1" smtClean="0"/>
              <a:t>Yujin</a:t>
            </a:r>
            <a:r>
              <a:rPr lang="en-US" altLang="zh-CN" sz="1600" dirty="0" smtClean="0"/>
              <a:t>)</a:t>
            </a:r>
          </a:p>
          <a:p>
            <a:pPr marL="171450" indent="-171450">
              <a:buFont typeface="Arial" panose="020B0604020202020204" pitchFamily="34" charset="0"/>
              <a:buChar char="•"/>
            </a:pPr>
            <a:r>
              <a:rPr lang="en-US" altLang="zh-CN" sz="1600" u="sng" dirty="0" smtClean="0"/>
              <a:t>11-17-0694 CRs for packet extension in 28.3.12 (</a:t>
            </a:r>
            <a:r>
              <a:rPr lang="en-US" altLang="zh-CN" sz="1600" u="sng" dirty="0" err="1" smtClean="0"/>
              <a:t>Sungeun</a:t>
            </a:r>
            <a:r>
              <a:rPr lang="en-US" altLang="zh-CN" sz="1600" u="sng" dirty="0" smtClean="0"/>
              <a:t>)</a:t>
            </a:r>
          </a:p>
          <a:p>
            <a:pPr marL="171450" indent="-171450">
              <a:buFont typeface="Arial" panose="020B0604020202020204" pitchFamily="34" charset="0"/>
              <a:buChar char="•"/>
            </a:pPr>
            <a:r>
              <a:rPr lang="en-US" altLang="zh-CN" sz="1600" u="sng" dirty="0" smtClean="0"/>
              <a:t>11-17-0698 CRS on Miscellaneous PHY CIDs (Bin)</a:t>
            </a:r>
          </a:p>
          <a:p>
            <a:pPr marL="171450" indent="-171450">
              <a:buFont typeface="Arial" panose="020B0604020202020204" pitchFamily="34" charset="0"/>
              <a:buChar char="•"/>
            </a:pPr>
            <a:r>
              <a:rPr lang="en-US" altLang="zh-CN" sz="1600" u="sng" dirty="0" smtClean="0"/>
              <a:t>11-17-0699 Comment Resolutions on Clause 28.3.15 (SU-MIMO and DL MU-MIMO </a:t>
            </a:r>
            <a:r>
              <a:rPr lang="en-US" altLang="zh-CN" sz="1600" u="sng" dirty="0" err="1" smtClean="0"/>
              <a:t>beamforming</a:t>
            </a:r>
            <a:r>
              <a:rPr lang="en-US" altLang="zh-CN" sz="1600" u="sng" dirty="0" smtClean="0"/>
              <a:t>) (</a:t>
            </a:r>
            <a:r>
              <a:rPr lang="en-US" altLang="zh-CN" sz="1600" u="sng" dirty="0" err="1" smtClean="0"/>
              <a:t>Kome</a:t>
            </a:r>
            <a:r>
              <a:rPr lang="en-US" altLang="zh-CN" sz="1600" u="sng" dirty="0" smtClean="0"/>
              <a:t>)</a:t>
            </a:r>
          </a:p>
          <a:p>
            <a:pPr marL="171450" indent="-171450">
              <a:buFont typeface="Arial" panose="020B0604020202020204" pitchFamily="34" charset="0"/>
              <a:buChar char="•"/>
            </a:pPr>
            <a:r>
              <a:rPr lang="en-US" altLang="zh-CN" sz="1600" u="sng" dirty="0" smtClean="0"/>
              <a:t>11-17-0711 </a:t>
            </a:r>
            <a:r>
              <a:rPr lang="en-US" altLang="zh-CN" sz="1400" u="sng" dirty="0" smtClean="0"/>
              <a:t>CR for PHY-</a:t>
            </a:r>
            <a:r>
              <a:rPr lang="en-US" altLang="zh-CN" sz="1400" u="sng" dirty="0" err="1" smtClean="0"/>
              <a:t>CCA.indication</a:t>
            </a:r>
            <a:r>
              <a:rPr lang="en-US" altLang="zh-CN" sz="1400" u="sng" dirty="0" smtClean="0"/>
              <a:t> </a:t>
            </a:r>
            <a:r>
              <a:rPr lang="en-US" altLang="zh-CN" sz="1600" u="sng" dirty="0" smtClean="0"/>
              <a:t>(</a:t>
            </a:r>
            <a:r>
              <a:rPr lang="en-US" altLang="zh-CN" sz="1600" u="sng" dirty="0" err="1" smtClean="0"/>
              <a:t>Rojan</a:t>
            </a:r>
            <a:r>
              <a:rPr lang="en-US" altLang="zh-CN" sz="1600" u="sng" dirty="0" smtClean="0"/>
              <a:t>)</a:t>
            </a:r>
            <a:endParaRPr lang="en-US" altLang="zh-CN" sz="1600" u="sng" dirty="0" smtClean="0"/>
          </a:p>
          <a:p>
            <a:pPr marL="171450" indent="-171450">
              <a:buFont typeface="Arial" panose="020B0604020202020204" pitchFamily="34" charset="0"/>
              <a:buChar char="•"/>
            </a:pPr>
            <a:endParaRPr lang="en-US" altLang="zh-CN"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(11-17/</a:t>
            </a:r>
            <a:r>
              <a:rPr lang="en-US" altLang="zh-CN" dirty="0" err="1" smtClean="0"/>
              <a:t>xxxry</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a:t>
            </a:r>
            <a:r>
              <a:rPr lang="en-US" altLang="zh-CN" dirty="0" err="1" smtClean="0"/>
              <a:t>xxxry</a:t>
            </a:r>
            <a:r>
              <a:rPr lang="en-US" altLang="zh-CN" dirty="0" smtClean="0"/>
              <a:t>?</a:t>
            </a:r>
          </a:p>
          <a:p>
            <a:pPr lvl="1"/>
            <a:r>
              <a:rPr lang="en-US" altLang="zh-CN" dirty="0" smtClean="0"/>
              <a:t>CID </a:t>
            </a:r>
            <a:r>
              <a:rPr lang="en-GB" dirty="0" smtClean="0"/>
              <a:t>xxx</a:t>
            </a:r>
          </a:p>
          <a:p>
            <a:pPr lvl="1"/>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in this week, and related straw polls</a:t>
            </a:r>
            <a:endParaRPr lang="en-CA" altLang="en-US" sz="1600" dirty="0" smtClean="0"/>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a:t>
            </a:r>
          </a:p>
        </p:txBody>
      </p:sp>
      <p:sp>
        <p:nvSpPr>
          <p:cNvPr id="12295" name="Rectangle 3"/>
          <p:cNvSpPr>
            <a:spLocks noGrp="1" noChangeArrowheads="1"/>
          </p:cNvSpPr>
          <p:nvPr>
            <p:ph type="body" idx="4294967295"/>
          </p:nvPr>
        </p:nvSpPr>
        <p:spPr>
          <a:xfrm>
            <a:off x="304800" y="2895600"/>
            <a:ext cx="8686800" cy="2971800"/>
          </a:xfrm>
        </p:spPr>
        <p:txBody>
          <a:bodyPr/>
          <a:lstStyle/>
          <a:p>
            <a:r>
              <a:rPr lang="en-US" altLang="en-US" dirty="0"/>
              <a:t>Please announce your affiliation when you first address the group during a meeting </a:t>
            </a:r>
            <a:r>
              <a:rPr lang="en-US" altLang="en-US" dirty="0" smtClean="0"/>
              <a:t>slot</a:t>
            </a:r>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34501</TotalTime>
  <Words>1186</Words>
  <Application>Microsoft Office PowerPoint</Application>
  <PresentationFormat>全屏显示(4:3)</PresentationFormat>
  <Paragraphs>204</Paragraphs>
  <Slides>15</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802-11-Submission</vt:lpstr>
      <vt:lpstr>Document</vt:lpstr>
      <vt:lpstr>TGax Ad Hoc PHY Session Mar 2017 Pre-Meeting Agenda</vt:lpstr>
      <vt:lpstr>IEEE 802.11 TGax Ad Hoc High Efficiency WLAN PHY Ad Hoc</vt:lpstr>
      <vt:lpstr>Agenda items for the week</vt:lpstr>
      <vt:lpstr>Meeting Protocol</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 (pre-meeting 1/2)</vt:lpstr>
      <vt:lpstr>Straw-poll 1 (11-17/xxxry)</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2151</cp:revision>
  <cp:lastPrinted>1998-02-10T13:28:06Z</cp:lastPrinted>
  <dcterms:created xsi:type="dcterms:W3CDTF">2007-04-17T18:10:23Z</dcterms:created>
  <dcterms:modified xsi:type="dcterms:W3CDTF">2017-05-04T02:09:06Z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