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2"/>
  </p:notesMasterIdLst>
  <p:handoutMasterIdLst>
    <p:handoutMasterId r:id="rId13"/>
  </p:handoutMasterIdLst>
  <p:sldIdLst>
    <p:sldId id="427" r:id="rId2"/>
    <p:sldId id="428" r:id="rId3"/>
    <p:sldId id="434" r:id="rId4"/>
    <p:sldId id="430" r:id="rId5"/>
    <p:sldId id="437" r:id="rId6"/>
    <p:sldId id="433" r:id="rId7"/>
    <p:sldId id="435" r:id="rId8"/>
    <p:sldId id="436" r:id="rId9"/>
    <p:sldId id="440" r:id="rId10"/>
    <p:sldId id="439" r:id="rId11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4" autoAdjust="0"/>
    <p:restoredTop sz="99381" autoAdjust="0"/>
  </p:normalViewPr>
  <p:slideViewPr>
    <p:cSldViewPr showGuides="1">
      <p:cViewPr varScale="1">
        <p:scale>
          <a:sx n="66" d="100"/>
          <a:sy n="66" d="100"/>
        </p:scale>
        <p:origin x="-48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898" y="-58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C3A26490-496C-4D54-96E7-006D79248939}" type="datetime1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43263" y="514350"/>
            <a:ext cx="3387725" cy="254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315663" y="3229071"/>
            <a:ext cx="7242925" cy="31279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1234</a:t>
            </a:r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6639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370" y="238939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802.11-17/0695r4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528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May 2017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058740" y="6525344"/>
            <a:ext cx="1519262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Kaiying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1200" b="0" dirty="0" err="1" smtClean="0">
                <a:latin typeface="Times New Roman" panose="02020603050405020304" pitchFamily="18" charset="0"/>
              </a:rPr>
              <a:t>Lv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</a:t>
            </a:r>
            <a:r>
              <a:rPr lang="en-US" altLang="zh-CN" sz="1200" b="0" baseline="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ZTE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  <p:sldLayoutId id="2147485411" r:id="rId3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sz="2800" dirty="0" smtClean="0"/>
              <a:t>WUR Acknowledgement Indication</a:t>
            </a:r>
            <a:endParaRPr lang="sq-AL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2017-05-05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790604" y="3146436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935228"/>
                <a:gridCol w="18954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No.9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XiFeng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Road,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Xi’An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China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11-17/0575r0 “spec framework”, Po-</a:t>
            </a:r>
            <a:r>
              <a:rPr lang="en-US" dirty="0" err="1" smtClean="0"/>
              <a:t>kai</a:t>
            </a:r>
            <a:r>
              <a:rPr lang="en-US" dirty="0" smtClean="0"/>
              <a:t> Huang</a:t>
            </a:r>
            <a:r>
              <a:rPr lang="en-GB" sz="2000" dirty="0"/>
              <a:t/>
            </a:r>
            <a:br>
              <a:rPr lang="en-GB" sz="2000" dirty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endParaRPr lang="en-US" altLang="ko-KR" sz="2000" b="0" dirty="0"/>
          </a:p>
          <a:p>
            <a:pPr marL="0" indent="0"/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2028844"/>
            <a:ext cx="8572528" cy="4114800"/>
          </a:xfrm>
        </p:spPr>
        <p:txBody>
          <a:bodyPr>
            <a:normAutofit fontScale="85000" lnSpcReduction="20000"/>
          </a:bodyPr>
          <a:lstStyle/>
          <a:p>
            <a:r>
              <a:rPr lang="en-GB" altLang="zh-CN" dirty="0" smtClean="0"/>
              <a:t>In current spec framework for 11ba[1], the rules are defined as follows:</a:t>
            </a:r>
          </a:p>
          <a:p>
            <a:pPr lvl="1"/>
            <a:r>
              <a:rPr lang="en-GB" altLang="zh-CN" dirty="0" smtClean="0"/>
              <a:t>The AP can send a Trigger Frame in 11ax to solicit response frames from one or more </a:t>
            </a:r>
            <a:r>
              <a:rPr lang="en-GB" altLang="zh-CN" dirty="0" err="1" smtClean="0"/>
              <a:t>STAs</a:t>
            </a:r>
            <a:r>
              <a:rPr lang="en-GB" altLang="zh-CN" dirty="0" smtClean="0"/>
              <a:t> after sending a wake-up packet to the STA(s).</a:t>
            </a:r>
          </a:p>
          <a:p>
            <a:pPr lvl="1"/>
            <a:r>
              <a:rPr lang="en-GB" altLang="zh-CN" dirty="0" smtClean="0"/>
              <a:t>After AP sends a </a:t>
            </a:r>
            <a:r>
              <a:rPr lang="en-GB" altLang="zh-CN" dirty="0" err="1" smtClean="0"/>
              <a:t>unicast</a:t>
            </a:r>
            <a:r>
              <a:rPr lang="en-GB" altLang="zh-CN" dirty="0" smtClean="0"/>
              <a:t> wake-up packet to a STA, AP waits for a timeout interval</a:t>
            </a:r>
            <a:endParaRPr lang="zh-CN" altLang="zh-CN" dirty="0" smtClean="0"/>
          </a:p>
          <a:p>
            <a:pPr lvl="2"/>
            <a:r>
              <a:rPr lang="en-GB" altLang="zh-CN" dirty="0" smtClean="0"/>
              <a:t>If AP receives any transmission from the STA within the timeout interval, then the wake-up packet transmission is successful</a:t>
            </a:r>
            <a:endParaRPr lang="zh-CN" altLang="zh-CN" dirty="0" smtClean="0"/>
          </a:p>
          <a:p>
            <a:pPr lvl="2"/>
            <a:r>
              <a:rPr lang="en-GB" altLang="zh-CN" dirty="0" smtClean="0"/>
              <a:t>Otherwise, the wake-up packet transmission fails, and AP may retransmit the wake-up packet to the STA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802.11ba spec shall define a mechanism to wake up multiple WUR mode </a:t>
            </a:r>
            <a:r>
              <a:rPr lang="en-GB" altLang="zh-CN" dirty="0" err="1" smtClean="0"/>
              <a:t>STAs</a:t>
            </a:r>
            <a:r>
              <a:rPr lang="en-GB" altLang="zh-CN" dirty="0" smtClean="0"/>
              <a:t> (e.g., multi-user wake-up frame)</a:t>
            </a:r>
          </a:p>
          <a:p>
            <a:pPr lvl="1"/>
            <a:endParaRPr lang="en-GB" altLang="zh-CN" dirty="0" smtClean="0"/>
          </a:p>
          <a:p>
            <a:r>
              <a:rPr lang="en-GB" altLang="zh-CN" dirty="0" smtClean="0"/>
              <a:t>From the current rules, we can see that </a:t>
            </a:r>
          </a:p>
          <a:p>
            <a:pPr lvl="1"/>
            <a:r>
              <a:rPr lang="en-GB" altLang="zh-CN" dirty="0" smtClean="0"/>
              <a:t>A WUR mode STA can acknowledge the reception of a wake-up packet by responding to a trigger from the AP; or</a:t>
            </a:r>
          </a:p>
          <a:p>
            <a:pPr lvl="1"/>
            <a:r>
              <a:rPr lang="en-GB" altLang="zh-CN" dirty="0" smtClean="0"/>
              <a:t>A WUR mode STA can acknowledge the reception of a wake-up packet by contending the medium using EDCA and transmitting any frame to the AP.</a:t>
            </a:r>
          </a:p>
          <a:p>
            <a:pPr lvl="1"/>
            <a:r>
              <a:rPr lang="en-GB" altLang="zh-CN" dirty="0" smtClean="0"/>
              <a:t>An AP can continuously or simultaneously wake up multiple WUR mode </a:t>
            </a:r>
            <a:r>
              <a:rPr lang="en-GB" altLang="zh-CN" dirty="0" err="1" smtClean="0"/>
              <a:t>STAs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643050"/>
            <a:ext cx="8208268" cy="485778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The efficiency of wake up procedure needs to be considered</a:t>
            </a:r>
          </a:p>
          <a:p>
            <a:pPr lvl="1"/>
            <a:r>
              <a:rPr lang="en-US" altLang="zh-CN" dirty="0" smtClean="0"/>
              <a:t>When only one or just a few WUR STAs is (are) signaled to wake up, less channel contention might happen due to random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and different wakeup time </a:t>
            </a:r>
          </a:p>
          <a:p>
            <a:pPr lvl="2"/>
            <a:r>
              <a:rPr lang="en-US" altLang="zh-CN" dirty="0" smtClean="0"/>
              <a:t>channel access for acknowledgement using EDCA is supposed be more efficient</a:t>
            </a:r>
          </a:p>
          <a:p>
            <a:pPr lvl="1"/>
            <a:r>
              <a:rPr lang="en-US" altLang="zh-CN" dirty="0" smtClean="0"/>
              <a:t>When more WUR STAs are signaled to wake up at the same time, the channel contention might become worse</a:t>
            </a:r>
          </a:p>
          <a:p>
            <a:pPr lvl="2"/>
            <a:r>
              <a:rPr lang="en-US" altLang="zh-CN" dirty="0" smtClean="0"/>
              <a:t>triggered-based acknowledgement from WUR STAs would be more efficient</a:t>
            </a:r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It is more efficient for AP to manage the access control mechanism that WUR STAs use to acknowledge the wakeup signal </a:t>
            </a:r>
          </a:p>
          <a:p>
            <a:pPr lvl="1"/>
            <a:r>
              <a:rPr lang="en-US" altLang="zh-CN" dirty="0" smtClean="0"/>
              <a:t>AP knows the medium condition better</a:t>
            </a:r>
          </a:p>
          <a:p>
            <a:pPr lvl="1"/>
            <a:r>
              <a:rPr lang="en-US" altLang="zh-CN" dirty="0" smtClean="0"/>
              <a:t>AP should have more control over the medium to utilize the resource better</a:t>
            </a:r>
          </a:p>
          <a:p>
            <a:pPr lvl="1"/>
            <a:endParaRPr lang="en-US" altLang="zh-CN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It is more power efficient for WUR STAs to acknowledge the wake up packet successfully with less effort with information of contention situation</a:t>
            </a:r>
          </a:p>
          <a:p>
            <a:pPr lvl="1"/>
            <a:r>
              <a:rPr lang="en-US" altLang="zh-CN" sz="2100" dirty="0" smtClean="0"/>
              <a:t>High efficient contention if less waked-up STAs </a:t>
            </a:r>
          </a:p>
          <a:p>
            <a:pPr lvl="1"/>
            <a:r>
              <a:rPr lang="en-US" altLang="zh-CN" sz="2100" dirty="0" smtClean="0"/>
              <a:t>Less contention collision if triggered by AP when many WUR mode STAs are waked up simultaneously in different wake-up channels and/or slightly different time </a:t>
            </a:r>
          </a:p>
          <a:p>
            <a:pPr lvl="1"/>
            <a:endParaRPr lang="en-US" altLang="zh-CN" sz="2100" dirty="0" smtClean="0"/>
          </a:p>
          <a:p>
            <a:pPr lvl="1"/>
            <a:endParaRPr lang="en-US" altLang="zh-CN" sz="2100" dirty="0" smtClean="0"/>
          </a:p>
          <a:p>
            <a:pPr lvl="1">
              <a:buNone/>
            </a:pPr>
            <a:endParaRPr lang="en-US" altLang="zh-CN" sz="2100" dirty="0" smtClean="0"/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28628" y="1643050"/>
            <a:ext cx="8572528" cy="4857784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en-US" altLang="zh-CN" dirty="0" smtClean="0"/>
              <a:t>An indication is carried in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to indicate whether a trigger will be sent to trigger the acknowledgement </a:t>
            </a:r>
          </a:p>
          <a:p>
            <a:pPr lvl="1"/>
            <a:r>
              <a:rPr lang="en-US" altLang="zh-CN" dirty="0" smtClean="0"/>
              <a:t>When AP indicates that a trigger will be sent after the wake-up packet</a:t>
            </a:r>
          </a:p>
          <a:p>
            <a:pPr lvl="2"/>
            <a:r>
              <a:rPr lang="en-US" altLang="zh-CN" dirty="0" smtClean="0"/>
              <a:t>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shall wait within a predefined time interval for being triggered without actively contending the medium.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dirty="0" smtClean="0"/>
              <a:t>If the WUR mode STAs fails to receive the trigger frame after the predefined time interval, then 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could start the channel access using EDCA.  </a:t>
            </a:r>
          </a:p>
          <a:p>
            <a:pPr lvl="1"/>
            <a:r>
              <a:rPr lang="en-US" altLang="zh-CN" dirty="0" smtClean="0"/>
              <a:t>When AP indicates that no trigger will be sent after the wake-up packet</a:t>
            </a:r>
          </a:p>
          <a:p>
            <a:pPr lvl="2"/>
            <a:r>
              <a:rPr lang="en-US" altLang="zh-CN" dirty="0" smtClean="0"/>
              <a:t>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can start the channel access using EDCA</a:t>
            </a:r>
          </a:p>
          <a:p>
            <a:pPr lvl="2"/>
            <a:endParaRPr lang="en-US" altLang="zh-CN" dirty="0" smtClean="0"/>
          </a:p>
          <a:p>
            <a:pPr lvl="1">
              <a:buNone/>
            </a:pPr>
            <a:endParaRPr lang="en-US" altLang="zh-CN" sz="2100" dirty="0" smtClean="0"/>
          </a:p>
          <a:p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2938" y="504812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(1)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28628" y="1643050"/>
            <a:ext cx="8572528" cy="4857784"/>
          </a:xfrm>
        </p:spPr>
        <p:txBody>
          <a:bodyPr>
            <a:normAutofit/>
          </a:bodyPr>
          <a:lstStyle/>
          <a:p>
            <a:pPr lvl="2"/>
            <a:endParaRPr lang="en-US" altLang="zh-CN" dirty="0" smtClean="0"/>
          </a:p>
          <a:p>
            <a:r>
              <a:rPr lang="en-US" altLang="zh-CN" dirty="0" smtClean="0"/>
              <a:t>An ACI indication may be carried in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to indicate the access category</a:t>
            </a:r>
          </a:p>
          <a:p>
            <a:pPr lvl="1"/>
            <a:r>
              <a:rPr lang="en-US" altLang="zh-CN" sz="2100" dirty="0" smtClean="0"/>
              <a:t> Indicate whether to use the highest priority AC_VO or the AC that the traffic belongs to. </a:t>
            </a:r>
            <a:r>
              <a:rPr lang="en-US" altLang="zh-CN" sz="2100" dirty="0" err="1" smtClean="0"/>
              <a:t>Eg</a:t>
            </a:r>
            <a:r>
              <a:rPr lang="en-US" altLang="zh-CN" sz="2100" dirty="0" smtClean="0"/>
              <a:t>. PS-Poll using AC_VO or AC_BE</a:t>
            </a:r>
          </a:p>
          <a:p>
            <a:pPr lvl="1">
              <a:buNone/>
            </a:pPr>
            <a:endParaRPr lang="en-US" altLang="zh-CN" sz="2100" dirty="0" smtClean="0"/>
          </a:p>
          <a:p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2938" y="504812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(2)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The ways of acknowledgement for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are discussed. </a:t>
            </a:r>
          </a:p>
          <a:p>
            <a:r>
              <a:rPr lang="en-US" altLang="zh-CN" dirty="0" smtClean="0"/>
              <a:t>We suggest that AP indicate the way of acknowledgement for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in order to have better utilization of the resource.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Do you support that an indication shall be carried in the wake-up packet to indicate whether a Trigger frame will be sent to trigger the acknowledgement?</a:t>
            </a:r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Y: 19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N: 0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A: 9</a:t>
            </a:r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Do you support that an indication may be carried in the wake-up packet to recommend the AC of the </a:t>
            </a:r>
            <a:r>
              <a:rPr lang="en-US" altLang="zh-CN" dirty="0" smtClean="0"/>
              <a:t>acknowledgement or transmission</a:t>
            </a:r>
            <a:r>
              <a:rPr lang="en-US" altLang="zh-CN" dirty="0" smtClean="0"/>
              <a:t>?</a:t>
            </a:r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Y: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N: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A:</a:t>
            </a:r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Move to add the following to 11ba SFD</a:t>
            </a:r>
            <a:r>
              <a:rPr lang="en-US" altLang="zh-CN" dirty="0" smtClean="0"/>
              <a:t>: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An </a:t>
            </a:r>
            <a:r>
              <a:rPr lang="en-US" altLang="zh-CN" dirty="0" smtClean="0"/>
              <a:t>indication shall be carried in the wake-up packet to indicate whether a </a:t>
            </a:r>
            <a:r>
              <a:rPr lang="en-US" altLang="zh-CN" dirty="0" smtClean="0"/>
              <a:t> </a:t>
            </a:r>
            <a:r>
              <a:rPr lang="en-US" altLang="zh-CN" dirty="0" smtClean="0"/>
              <a:t>frame will be sent to trigger the </a:t>
            </a:r>
            <a:r>
              <a:rPr lang="en-US" altLang="zh-CN" dirty="0" smtClean="0"/>
              <a:t>acknowledgement.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Y: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N: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A:</a:t>
            </a:r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Motion #1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99125</TotalTime>
  <Words>752</Words>
  <Application>Microsoft Office PowerPoint</Application>
  <PresentationFormat>全屏显示(4:3)</PresentationFormat>
  <Paragraphs>95</Paragraphs>
  <Slides>10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Default Design</vt:lpstr>
      <vt:lpstr>WUR Acknowledgement Indication</vt:lpstr>
      <vt:lpstr>Introduction</vt:lpstr>
      <vt:lpstr>Motivation</vt:lpstr>
      <vt:lpstr>Proposal (1)</vt:lpstr>
      <vt:lpstr>Proposal (2)</vt:lpstr>
      <vt:lpstr>Conclusion</vt:lpstr>
      <vt:lpstr>Straw Poll 1</vt:lpstr>
      <vt:lpstr>Straw Poll 2</vt:lpstr>
      <vt:lpstr>Motion #1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3787</cp:revision>
  <dcterms:created xsi:type="dcterms:W3CDTF">2006-02-24T01:46:22Z</dcterms:created>
  <dcterms:modified xsi:type="dcterms:W3CDTF">2017-05-11T02:03:52Z</dcterms:modified>
</cp:coreProperties>
</file>