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71" r:id="rId1"/>
  </p:sldMasterIdLst>
  <p:notesMasterIdLst>
    <p:notesMasterId r:id="rId11"/>
  </p:notesMasterIdLst>
  <p:handoutMasterIdLst>
    <p:handoutMasterId r:id="rId12"/>
  </p:handoutMasterIdLst>
  <p:sldIdLst>
    <p:sldId id="427" r:id="rId2"/>
    <p:sldId id="428" r:id="rId3"/>
    <p:sldId id="434" r:id="rId4"/>
    <p:sldId id="430" r:id="rId5"/>
    <p:sldId id="437" r:id="rId6"/>
    <p:sldId id="433" r:id="rId7"/>
    <p:sldId id="435" r:id="rId8"/>
    <p:sldId id="436" r:id="rId9"/>
    <p:sldId id="439" r:id="rId10"/>
  </p:sldIdLst>
  <p:sldSz cx="9144000" cy="6858000" type="screen4x3"/>
  <p:notesSz cx="9874250" cy="6797675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FF0000"/>
    <a:srgbClr val="FF33CC"/>
    <a:srgbClr val="CC0000"/>
    <a:srgbClr val="00CC66"/>
    <a:srgbClr val="003399"/>
    <a:srgbClr val="FF0066"/>
    <a:srgbClr val="FF9900"/>
    <a:srgbClr val="FF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4" autoAdjust="0"/>
    <p:restoredTop sz="99381" autoAdjust="0"/>
  </p:normalViewPr>
  <p:slideViewPr>
    <p:cSldViewPr showGuides="1">
      <p:cViewPr varScale="1">
        <p:scale>
          <a:sx n="66" d="100"/>
          <a:sy n="66" d="100"/>
        </p:scale>
        <p:origin x="-797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>
        <p:scale>
          <a:sx n="75" d="100"/>
          <a:sy n="75" d="100"/>
        </p:scale>
        <p:origin x="-898" y="-58"/>
      </p:cViewPr>
      <p:guideLst>
        <p:guide orient="horz" pos="2141"/>
        <p:guide pos="311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435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435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1A11AEF5-5302-43AC-812B-FA467EA0339D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428257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2763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6913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DFF9581A-ADD3-4F92-8296-94E0A60DA5B2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1826258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  <a:ln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C3A26490-496C-4D54-96E7-006D79248939}" type="datetime1">
              <a:rPr lang="en-US" smtClean="0"/>
              <a:pPr/>
              <a:t>5/10/2017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Leif Wilhelmsson,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43263" y="514350"/>
            <a:ext cx="3387725" cy="2540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315663" y="3229071"/>
            <a:ext cx="7242925" cy="312790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1234</a:t>
            </a:r>
          </a:p>
        </p:txBody>
      </p:sp>
    </p:spTree>
    <p:extLst>
      <p:ext uri="{BB962C8B-B14F-4D97-AF65-F5344CB8AC3E}">
        <p14:creationId xmlns=""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 dirty="0"/>
              <a:t>Slide </a:t>
            </a:r>
            <a:fld id="{3C79C44E-CBF0-426C-AB90-0FC5B434406F}" type="slidenum">
              <a:rPr lang="en-GB" altLang="zh-CN"/>
              <a:pPr>
                <a:defRPr/>
              </a:pPr>
              <a:t>‹#›</a:t>
            </a:fld>
            <a:endParaRPr lang="en-GB" altLang="zh-CN" dirty="0"/>
          </a:p>
        </p:txBody>
      </p:sp>
    </p:spTree>
    <p:extLst>
      <p:ext uri="{BB962C8B-B14F-4D97-AF65-F5344CB8AC3E}">
        <p14:creationId xmlns="" xmlns:p14="http://schemas.microsoft.com/office/powerpoint/2010/main" val="1606955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6570D9FA-82F7-425B-B8CA-145DC9A8CCB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2017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066391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zh-CN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altLang="zh-CN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56100" y="6524625"/>
            <a:ext cx="530225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altLang="zh-CN" dirty="0"/>
              <a:t>Slide </a:t>
            </a:r>
            <a:fld id="{B072CE22-775B-4138-A23F-292E5F1A82BD}" type="slidenum">
              <a:rPr lang="en-GB" altLang="zh-CN"/>
              <a:pPr>
                <a:defRPr/>
              </a:pPr>
              <a:t>‹#›</a:t>
            </a:fld>
            <a:endParaRPr lang="en-GB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34370" y="238939"/>
            <a:ext cx="3398431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4" algn="r">
              <a:defRPr/>
            </a:pPr>
            <a:r>
              <a:rPr lang="en-US" altLang="zh-CN" b="1" dirty="0" smtClean="0">
                <a:latin typeface="Times New Roman" panose="02020603050405020304" pitchFamily="18" charset="0"/>
              </a:rPr>
              <a:t>doc.: IEEE </a:t>
            </a:r>
            <a:r>
              <a:rPr lang="en-US" altLang="zh-CN" b="1" dirty="0" smtClean="0">
                <a:latin typeface="Times New Roman" panose="02020603050405020304" pitchFamily="18" charset="0"/>
              </a:rPr>
              <a:t>802.11-17/0695r2</a:t>
            </a:r>
            <a:endParaRPr lang="en-US" altLang="zh-CN" b="1" dirty="0" smtClean="0">
              <a:latin typeface="Times New Roman" panose="02020603050405020304" pitchFamily="18" charset="0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4213" y="54927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1200" dirty="0" smtClean="0">
                <a:latin typeface="Times New Roman" panose="02020603050405020304" pitchFamily="18" charset="0"/>
              </a:rPr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95325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" name="矩形 10"/>
          <p:cNvSpPr>
            <a:spLocks noChangeArrowheads="1"/>
          </p:cNvSpPr>
          <p:nvPr userDrawn="1"/>
        </p:nvSpPr>
        <p:spPr bwMode="auto">
          <a:xfrm>
            <a:off x="603250" y="174625"/>
            <a:ext cx="115288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b="1" dirty="0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May 2017</a:t>
            </a:r>
            <a:endParaRPr lang="en-GB" altLang="zh-CN" b="1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7058740" y="6525344"/>
            <a:ext cx="1519262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4" algn="r">
              <a:defRPr/>
            </a:pPr>
            <a:r>
              <a:rPr lang="en-US" altLang="zh-CN" sz="1200" b="0" dirty="0" err="1" smtClean="0">
                <a:latin typeface="Times New Roman" panose="02020603050405020304" pitchFamily="18" charset="0"/>
              </a:rPr>
              <a:t>Kaiying</a:t>
            </a:r>
            <a:r>
              <a:rPr lang="en-US" altLang="zh-CN" sz="1200" b="0" dirty="0" smtClean="0">
                <a:latin typeface="Times New Roman" panose="02020603050405020304" pitchFamily="18" charset="0"/>
              </a:rPr>
              <a:t> </a:t>
            </a:r>
            <a:r>
              <a:rPr lang="en-US" altLang="zh-CN" sz="1200" b="0" dirty="0" err="1" smtClean="0">
                <a:latin typeface="Times New Roman" panose="02020603050405020304" pitchFamily="18" charset="0"/>
              </a:rPr>
              <a:t>Lv</a:t>
            </a:r>
            <a:r>
              <a:rPr lang="en-US" altLang="zh-CN" sz="1200" b="0" dirty="0" smtClean="0">
                <a:latin typeface="Times New Roman" panose="02020603050405020304" pitchFamily="18" charset="0"/>
              </a:rPr>
              <a:t>,</a:t>
            </a:r>
            <a:r>
              <a:rPr lang="en-US" altLang="zh-CN" sz="1200" b="0" baseline="0" dirty="0" smtClean="0">
                <a:latin typeface="Times New Roman" panose="02020603050405020304" pitchFamily="18" charset="0"/>
              </a:rPr>
              <a:t> </a:t>
            </a:r>
            <a:r>
              <a:rPr lang="en-US" altLang="zh-CN" sz="1200" b="0" dirty="0" smtClean="0">
                <a:latin typeface="Times New Roman" panose="02020603050405020304" pitchFamily="18" charset="0"/>
              </a:rPr>
              <a:t>ZTE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00" r:id="rId1"/>
    <p:sldLayoutId id="2147485410" r:id="rId2"/>
    <p:sldLayoutId id="2147485411" r:id="rId3"/>
  </p:sldLayoutIdLst>
  <p:transition>
    <p:wipe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14356"/>
            <a:ext cx="7772400" cy="857256"/>
          </a:xfrm>
        </p:spPr>
        <p:txBody>
          <a:bodyPr/>
          <a:lstStyle/>
          <a:p>
            <a:r>
              <a:rPr lang="en-US" altLang="zh-CN" sz="2800" dirty="0" smtClean="0"/>
              <a:t>WUR Acknowledgement Indication</a:t>
            </a:r>
            <a:endParaRPr lang="sq-AL" altLang="zh-CN" sz="2800" dirty="0" smtClean="0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 bwMode="auto">
          <a:xfrm>
            <a:off x="685800" y="1833554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2017-05-05</a:t>
            </a: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695308" y="2286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+mn-lt"/>
              </a:rPr>
              <a:t>Authors:</a:t>
            </a:r>
          </a:p>
        </p:txBody>
      </p:sp>
      <p:graphicFrame>
        <p:nvGraphicFramePr>
          <p:cNvPr id="15" name="Table 7"/>
          <p:cNvGraphicFramePr>
            <a:graphicFrameLocks noGrp="1"/>
          </p:cNvGraphicFramePr>
          <p:nvPr/>
        </p:nvGraphicFramePr>
        <p:xfrm>
          <a:off x="790604" y="3146436"/>
          <a:ext cx="7924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112912"/>
                <a:gridCol w="2935228"/>
                <a:gridCol w="18954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Kaiying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Lv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ZTE Corp.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rtl="0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No.9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XiFeng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Road,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Xi’An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China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lv.kaiying@zte.com.cn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Bo Sun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Sun.bo1@zte.com.cn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158" y="2028844"/>
            <a:ext cx="8572528" cy="4114800"/>
          </a:xfrm>
        </p:spPr>
        <p:txBody>
          <a:bodyPr>
            <a:normAutofit fontScale="85000" lnSpcReduction="20000"/>
          </a:bodyPr>
          <a:lstStyle/>
          <a:p>
            <a:r>
              <a:rPr lang="en-GB" altLang="zh-CN" dirty="0" smtClean="0"/>
              <a:t>In current spec framework for 11ba[1], the rules are defined as follows:</a:t>
            </a:r>
          </a:p>
          <a:p>
            <a:pPr lvl="1"/>
            <a:r>
              <a:rPr lang="en-GB" altLang="zh-CN" dirty="0" smtClean="0"/>
              <a:t>The AP can send a Trigger Frame in 11ax to solicit response frames from one or more </a:t>
            </a:r>
            <a:r>
              <a:rPr lang="en-GB" altLang="zh-CN" dirty="0" err="1" smtClean="0"/>
              <a:t>STAs</a:t>
            </a:r>
            <a:r>
              <a:rPr lang="en-GB" altLang="zh-CN" dirty="0" smtClean="0"/>
              <a:t> after sending a wake-up packet to the STA(s).</a:t>
            </a:r>
          </a:p>
          <a:p>
            <a:pPr lvl="1"/>
            <a:r>
              <a:rPr lang="en-GB" altLang="zh-CN" dirty="0" smtClean="0"/>
              <a:t>After AP sends a </a:t>
            </a:r>
            <a:r>
              <a:rPr lang="en-GB" altLang="zh-CN" dirty="0" err="1" smtClean="0"/>
              <a:t>unicast</a:t>
            </a:r>
            <a:r>
              <a:rPr lang="en-GB" altLang="zh-CN" dirty="0" smtClean="0"/>
              <a:t> wake-up packet to a STA, AP waits for a timeout interval</a:t>
            </a:r>
            <a:endParaRPr lang="zh-CN" altLang="zh-CN" dirty="0" smtClean="0"/>
          </a:p>
          <a:p>
            <a:pPr lvl="2"/>
            <a:r>
              <a:rPr lang="en-GB" altLang="zh-CN" dirty="0" smtClean="0"/>
              <a:t>If AP receives any transmission from the STA within the timeout interval, then the wake-up packet transmission is successful</a:t>
            </a:r>
            <a:endParaRPr lang="zh-CN" altLang="zh-CN" dirty="0" smtClean="0"/>
          </a:p>
          <a:p>
            <a:pPr lvl="2"/>
            <a:r>
              <a:rPr lang="en-GB" altLang="zh-CN" dirty="0" smtClean="0"/>
              <a:t>Otherwise, the wake-up packet transmission fails, and AP may retransmit the wake-up packet to the STA</a:t>
            </a:r>
            <a:endParaRPr lang="zh-CN" altLang="zh-CN" dirty="0" smtClean="0"/>
          </a:p>
          <a:p>
            <a:pPr lvl="1"/>
            <a:r>
              <a:rPr lang="en-GB" altLang="zh-CN" dirty="0" smtClean="0"/>
              <a:t>802.11ba spec shall define a mechanism to wake up multiple WUR mode </a:t>
            </a:r>
            <a:r>
              <a:rPr lang="en-GB" altLang="zh-CN" dirty="0" err="1" smtClean="0"/>
              <a:t>STAs</a:t>
            </a:r>
            <a:r>
              <a:rPr lang="en-GB" altLang="zh-CN" dirty="0" smtClean="0"/>
              <a:t> (e.g., multi-user wake-up frame)</a:t>
            </a:r>
          </a:p>
          <a:p>
            <a:pPr lvl="1"/>
            <a:endParaRPr lang="en-GB" altLang="zh-CN" dirty="0" smtClean="0"/>
          </a:p>
          <a:p>
            <a:r>
              <a:rPr lang="en-GB" altLang="zh-CN" dirty="0" smtClean="0"/>
              <a:t>From the current rules, we can see that </a:t>
            </a:r>
          </a:p>
          <a:p>
            <a:pPr lvl="1"/>
            <a:r>
              <a:rPr lang="en-GB" altLang="zh-CN" dirty="0" smtClean="0"/>
              <a:t>A WUR mode STA can acknowledge the reception of a wake-up packet by responding to a trigger from the AP; or</a:t>
            </a:r>
          </a:p>
          <a:p>
            <a:pPr lvl="1"/>
            <a:r>
              <a:rPr lang="en-GB" altLang="zh-CN" dirty="0" smtClean="0"/>
              <a:t>A WUR mode STA can acknowledge the reception of a wake-up packet by contending the medium using EDCA and transmitting any frame to the AP.</a:t>
            </a:r>
          </a:p>
          <a:p>
            <a:pPr lvl="1"/>
            <a:r>
              <a:rPr lang="en-GB" altLang="zh-CN" dirty="0" smtClean="0"/>
              <a:t>An AP can continuously or simultaneously wake up multiple WUR mode </a:t>
            </a:r>
            <a:r>
              <a:rPr lang="en-GB" altLang="zh-CN" dirty="0" err="1" smtClean="0"/>
              <a:t>STAs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2" y="1643050"/>
            <a:ext cx="8208268" cy="4857784"/>
          </a:xfrm>
        </p:spPr>
        <p:txBody>
          <a:bodyPr>
            <a:normAutofit fontScale="77500" lnSpcReduction="20000"/>
          </a:bodyPr>
          <a:lstStyle/>
          <a:p>
            <a:r>
              <a:rPr lang="en-US" altLang="zh-CN" dirty="0" smtClean="0"/>
              <a:t>The efficiency of wake up procedure needs to be considered</a:t>
            </a:r>
          </a:p>
          <a:p>
            <a:pPr lvl="1"/>
            <a:r>
              <a:rPr lang="en-US" altLang="zh-CN" dirty="0" smtClean="0"/>
              <a:t>When only one or just a few WUR STAs is (are) signaled to wake up, less channel contention might happen due to random </a:t>
            </a:r>
            <a:r>
              <a:rPr lang="en-US" altLang="zh-CN" dirty="0" err="1" smtClean="0"/>
              <a:t>backoff</a:t>
            </a:r>
            <a:r>
              <a:rPr lang="en-US" altLang="zh-CN" dirty="0" smtClean="0"/>
              <a:t> and different wakeup time </a:t>
            </a:r>
          </a:p>
          <a:p>
            <a:pPr lvl="2"/>
            <a:r>
              <a:rPr lang="en-US" altLang="zh-CN" dirty="0" smtClean="0"/>
              <a:t>channel access for acknowledgement using EDCA is supposed be more efficient</a:t>
            </a:r>
          </a:p>
          <a:p>
            <a:pPr lvl="1"/>
            <a:r>
              <a:rPr lang="en-US" altLang="zh-CN" dirty="0" smtClean="0"/>
              <a:t>When more WUR STAs are signaled to wake up at the same time, the channel contention might become worse</a:t>
            </a:r>
          </a:p>
          <a:p>
            <a:pPr lvl="2"/>
            <a:r>
              <a:rPr lang="en-US" altLang="zh-CN" dirty="0" smtClean="0"/>
              <a:t>triggered-based acknowledgement from WUR STAs would be more efficient</a:t>
            </a:r>
          </a:p>
          <a:p>
            <a:pPr lvl="2"/>
            <a:endParaRPr lang="en-US" altLang="zh-CN" dirty="0" smtClean="0"/>
          </a:p>
          <a:p>
            <a:r>
              <a:rPr lang="en-US" altLang="zh-CN" dirty="0" smtClean="0"/>
              <a:t>It is more efficient for AP to manage the access control mechanism that WUR STAs use to acknowledge the wakeup signal </a:t>
            </a:r>
          </a:p>
          <a:p>
            <a:pPr lvl="1"/>
            <a:r>
              <a:rPr lang="en-US" altLang="zh-CN" dirty="0" smtClean="0"/>
              <a:t>AP knows the medium condition better</a:t>
            </a:r>
          </a:p>
          <a:p>
            <a:pPr lvl="1"/>
            <a:r>
              <a:rPr lang="en-US" altLang="zh-CN" dirty="0" smtClean="0"/>
              <a:t>AP should have more control over the medium to utilize the resource better</a:t>
            </a:r>
          </a:p>
          <a:p>
            <a:pPr lvl="1"/>
            <a:endParaRPr lang="en-US" altLang="zh-CN" dirty="0" smtClean="0"/>
          </a:p>
          <a:p>
            <a:pPr marL="342900" lvl="1" indent="-342900">
              <a:buChar char="•"/>
            </a:pPr>
            <a:r>
              <a:rPr lang="en-US" altLang="zh-CN" sz="2400" b="1" dirty="0" smtClean="0">
                <a:ea typeface="+mn-ea"/>
                <a:cs typeface="+mn-cs"/>
              </a:rPr>
              <a:t>It is more power efficient for WUR STAs to acknowledge the wake up packet successfully with less effort with information of contention situation</a:t>
            </a:r>
          </a:p>
          <a:p>
            <a:pPr lvl="1"/>
            <a:r>
              <a:rPr lang="en-US" altLang="zh-CN" sz="2100" dirty="0" smtClean="0"/>
              <a:t>High efficient contention if less waked-up STAs </a:t>
            </a:r>
          </a:p>
          <a:p>
            <a:pPr lvl="1"/>
            <a:r>
              <a:rPr lang="en-US" altLang="zh-CN" sz="2100" dirty="0" smtClean="0"/>
              <a:t>Less contention collision if triggered by AP when many WUR mode STAs are waked up simultaneously in different wake-up channels and/or slightly different time </a:t>
            </a:r>
          </a:p>
          <a:p>
            <a:pPr lvl="1"/>
            <a:endParaRPr lang="en-US" altLang="zh-CN" sz="2100" dirty="0" smtClean="0"/>
          </a:p>
          <a:p>
            <a:pPr lvl="1"/>
            <a:endParaRPr lang="en-US" altLang="zh-CN" sz="2100" dirty="0" smtClean="0"/>
          </a:p>
          <a:p>
            <a:pPr lvl="1">
              <a:buNone/>
            </a:pPr>
            <a:endParaRPr lang="en-US" altLang="zh-CN" sz="2100" dirty="0" smtClean="0"/>
          </a:p>
          <a:p>
            <a:pPr marL="342900" lvl="1" indent="-342900">
              <a:buChar char="•"/>
            </a:pPr>
            <a:endParaRPr lang="en-US" altLang="zh-CN" sz="2400" b="1" dirty="0" smtClean="0">
              <a:ea typeface="+mn-ea"/>
              <a:cs typeface="+mn-cs"/>
            </a:endParaRPr>
          </a:p>
          <a:p>
            <a:pPr lvl="1">
              <a:buNone/>
            </a:pPr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42918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Motivation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28628" y="1643050"/>
            <a:ext cx="8572528" cy="4857784"/>
          </a:xfrm>
        </p:spPr>
        <p:txBody>
          <a:bodyPr>
            <a:normAutofit/>
          </a:bodyPr>
          <a:lstStyle/>
          <a:p>
            <a:pPr>
              <a:spcAft>
                <a:spcPts val="300"/>
              </a:spcAft>
            </a:pPr>
            <a:r>
              <a:rPr lang="en-US" altLang="zh-CN" dirty="0" smtClean="0"/>
              <a:t>An indication is carried in the </a:t>
            </a:r>
            <a:r>
              <a:rPr lang="en-US" altLang="zh-CN" dirty="0" smtClean="0"/>
              <a:t>wake-up </a:t>
            </a:r>
            <a:r>
              <a:rPr lang="en-US" altLang="zh-CN" dirty="0" smtClean="0"/>
              <a:t>packet to indicate whether a trigger will be sent to trigger the acknowledgement </a:t>
            </a:r>
          </a:p>
          <a:p>
            <a:pPr lvl="1"/>
            <a:r>
              <a:rPr lang="en-US" altLang="zh-CN" dirty="0" smtClean="0"/>
              <a:t>When AP indicates that a trigger will be sent after the wake-up packet</a:t>
            </a:r>
          </a:p>
          <a:p>
            <a:pPr lvl="2"/>
            <a:r>
              <a:rPr lang="en-US" altLang="zh-CN" dirty="0" smtClean="0"/>
              <a:t>The WUR mode STAs signaled by the </a:t>
            </a:r>
            <a:r>
              <a:rPr lang="en-US" altLang="zh-CN" dirty="0" smtClean="0"/>
              <a:t>wake-up </a:t>
            </a:r>
            <a:r>
              <a:rPr lang="en-US" altLang="zh-CN" dirty="0" smtClean="0"/>
              <a:t>packets shall wait within a predefined time interval for being triggered without actively contending the medium.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pPr lvl="2"/>
            <a:r>
              <a:rPr lang="en-US" altLang="zh-CN" dirty="0" smtClean="0"/>
              <a:t>If the WUR mode STAs fails to receive the trigger frame after the predefined time interval, then the WUR mode STAs signaled by the </a:t>
            </a:r>
            <a:r>
              <a:rPr lang="en-US" altLang="zh-CN" dirty="0" smtClean="0"/>
              <a:t>wake-up </a:t>
            </a:r>
            <a:r>
              <a:rPr lang="en-US" altLang="zh-CN" dirty="0" smtClean="0"/>
              <a:t>packets could start the channel access using EDCA.  </a:t>
            </a:r>
          </a:p>
          <a:p>
            <a:pPr lvl="1"/>
            <a:r>
              <a:rPr lang="en-US" altLang="zh-CN" dirty="0" smtClean="0"/>
              <a:t>When AP indicates that no trigger will be sent after the wake-up packet</a:t>
            </a:r>
          </a:p>
          <a:p>
            <a:pPr lvl="2"/>
            <a:r>
              <a:rPr lang="en-US" altLang="zh-CN" dirty="0" smtClean="0"/>
              <a:t>The WUR mode STAs signaled by the </a:t>
            </a:r>
            <a:r>
              <a:rPr lang="en-US" altLang="zh-CN" dirty="0" smtClean="0"/>
              <a:t>wake-up </a:t>
            </a:r>
            <a:r>
              <a:rPr lang="en-US" altLang="zh-CN" dirty="0" smtClean="0"/>
              <a:t>packets can start the channel access using EDCA</a:t>
            </a:r>
          </a:p>
          <a:p>
            <a:pPr lvl="2"/>
            <a:endParaRPr lang="en-US" altLang="zh-CN" dirty="0" smtClean="0"/>
          </a:p>
          <a:p>
            <a:pPr lvl="1">
              <a:buNone/>
            </a:pPr>
            <a:endParaRPr lang="en-US" altLang="zh-CN" sz="2100" dirty="0" smtClean="0"/>
          </a:p>
          <a:p>
            <a:endParaRPr lang="en-US" altLang="zh-CN" dirty="0" smtClean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442938" y="504812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Proposal (1)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28628" y="1643050"/>
            <a:ext cx="8572528" cy="4857784"/>
          </a:xfrm>
        </p:spPr>
        <p:txBody>
          <a:bodyPr>
            <a:normAutofit/>
          </a:bodyPr>
          <a:lstStyle/>
          <a:p>
            <a:pPr lvl="2"/>
            <a:endParaRPr lang="en-US" altLang="zh-CN" dirty="0" smtClean="0"/>
          </a:p>
          <a:p>
            <a:r>
              <a:rPr lang="en-US" altLang="zh-CN" dirty="0" smtClean="0"/>
              <a:t>An ACI indication may be carried in the </a:t>
            </a:r>
            <a:r>
              <a:rPr lang="en-US" altLang="zh-CN" dirty="0" smtClean="0"/>
              <a:t>wake-up </a:t>
            </a:r>
            <a:r>
              <a:rPr lang="en-US" altLang="zh-CN" dirty="0" smtClean="0"/>
              <a:t>packet to indicate the access category</a:t>
            </a:r>
          </a:p>
          <a:p>
            <a:pPr lvl="1"/>
            <a:r>
              <a:rPr lang="en-US" altLang="zh-CN" sz="2100" dirty="0" smtClean="0"/>
              <a:t> Indicate whether to use the highest priority AC_VO or the AC that the traffic belongs to. </a:t>
            </a:r>
            <a:r>
              <a:rPr lang="en-US" altLang="zh-CN" sz="2100" dirty="0" err="1" smtClean="0"/>
              <a:t>Eg</a:t>
            </a:r>
            <a:r>
              <a:rPr lang="en-US" altLang="zh-CN" sz="2100" dirty="0" smtClean="0"/>
              <a:t>. PS-Poll using AC_VO or AC_BE</a:t>
            </a:r>
          </a:p>
          <a:p>
            <a:pPr lvl="1">
              <a:buNone/>
            </a:pPr>
            <a:endParaRPr lang="en-US" altLang="zh-CN" sz="2100" dirty="0" smtClean="0"/>
          </a:p>
          <a:p>
            <a:endParaRPr lang="en-US" altLang="zh-CN" dirty="0" smtClean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442938" y="504812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Proposal (2)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357158" y="2100282"/>
            <a:ext cx="8678197" cy="41148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altLang="zh-CN" dirty="0" smtClean="0"/>
              <a:t>The ways of acknowledgement for </a:t>
            </a:r>
            <a:r>
              <a:rPr lang="en-US" altLang="zh-CN" dirty="0" smtClean="0"/>
              <a:t>Wake-up </a:t>
            </a:r>
            <a:r>
              <a:rPr lang="en-US" altLang="zh-CN" dirty="0" smtClean="0"/>
              <a:t>packet are discussed. </a:t>
            </a:r>
          </a:p>
          <a:p>
            <a:r>
              <a:rPr lang="en-US" altLang="zh-CN" dirty="0" smtClean="0"/>
              <a:t>We suggest that AP indicate the way of acknowledgement for </a:t>
            </a:r>
            <a:r>
              <a:rPr lang="en-US" altLang="zh-CN" dirty="0" smtClean="0"/>
              <a:t>Wake-up </a:t>
            </a:r>
            <a:r>
              <a:rPr lang="en-US" altLang="zh-CN" dirty="0" smtClean="0"/>
              <a:t>packet in order to have better utilization of the resource.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971600" y="764704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357158" y="2100282"/>
            <a:ext cx="8678197" cy="41148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altLang="zh-CN" dirty="0" smtClean="0"/>
              <a:t>Do you support that an indication shall be carried in the wake-up packet to indicate whether a Trigger frame will be sent to trigger the acknowledgement?</a:t>
            </a:r>
          </a:p>
          <a:p>
            <a:pPr>
              <a:spcAft>
                <a:spcPts val="1200"/>
              </a:spcAft>
            </a:pPr>
            <a:r>
              <a:rPr lang="en-US" altLang="zh-CN" dirty="0" smtClean="0"/>
              <a:t>Y</a:t>
            </a:r>
          </a:p>
          <a:p>
            <a:pPr>
              <a:spcAft>
                <a:spcPts val="1200"/>
              </a:spcAft>
            </a:pPr>
            <a:r>
              <a:rPr lang="en-US" altLang="zh-CN" dirty="0" smtClean="0"/>
              <a:t>N</a:t>
            </a:r>
          </a:p>
          <a:p>
            <a:pPr>
              <a:spcAft>
                <a:spcPts val="1200"/>
              </a:spcAft>
            </a:pPr>
            <a:r>
              <a:rPr lang="en-US" altLang="zh-CN" dirty="0" smtClean="0"/>
              <a:t>A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971600" y="764704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Straw Poll 1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357158" y="2100282"/>
            <a:ext cx="8678197" cy="41148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altLang="zh-CN" dirty="0" smtClean="0"/>
              <a:t>Do you support that an indication may be carried in the wake-up packet to recommend the AC of the </a:t>
            </a:r>
            <a:r>
              <a:rPr lang="en-US" altLang="zh-CN" dirty="0" smtClean="0"/>
              <a:t>acknowledgement or transmission</a:t>
            </a:r>
            <a:r>
              <a:rPr lang="en-US" altLang="zh-CN" dirty="0" smtClean="0"/>
              <a:t>?</a:t>
            </a:r>
          </a:p>
          <a:p>
            <a:pPr>
              <a:spcAft>
                <a:spcPts val="1200"/>
              </a:spcAft>
            </a:pPr>
            <a:r>
              <a:rPr lang="en-US" altLang="zh-CN" dirty="0" smtClean="0"/>
              <a:t>Y</a:t>
            </a:r>
          </a:p>
          <a:p>
            <a:pPr>
              <a:spcAft>
                <a:spcPts val="1200"/>
              </a:spcAft>
            </a:pPr>
            <a:r>
              <a:rPr lang="en-US" altLang="zh-CN" dirty="0" smtClean="0"/>
              <a:t>N</a:t>
            </a:r>
          </a:p>
          <a:p>
            <a:pPr>
              <a:spcAft>
                <a:spcPts val="1200"/>
              </a:spcAft>
            </a:pPr>
            <a:r>
              <a:rPr lang="en-US" altLang="zh-CN" dirty="0" smtClean="0"/>
              <a:t>A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971600" y="764704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Straw Poll 2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755576" y="1700808"/>
            <a:ext cx="7772400" cy="4208463"/>
          </a:xfrm>
          <a:ln/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11-17/0575r0 “spec framework”, Po-</a:t>
            </a:r>
            <a:r>
              <a:rPr lang="en-US" dirty="0" err="1" smtClean="0"/>
              <a:t>kai</a:t>
            </a:r>
            <a:r>
              <a:rPr lang="en-US" dirty="0" smtClean="0"/>
              <a:t> Huang</a:t>
            </a:r>
            <a:r>
              <a:rPr lang="en-GB" sz="2000" dirty="0"/>
              <a:t/>
            </a:r>
            <a:br>
              <a:rPr lang="en-GB" sz="2000" dirty="0"/>
            </a:br>
            <a:endParaRPr lang="en-US" sz="2000" b="0" dirty="0"/>
          </a:p>
          <a:p>
            <a:pPr marL="457200" indent="-457200">
              <a:buFont typeface="+mj-lt"/>
              <a:buAutoNum type="arabicPeriod"/>
            </a:pPr>
            <a:endParaRPr lang="en-US" altLang="ko-KR" sz="2000" b="0" dirty="0"/>
          </a:p>
          <a:p>
            <a:pPr marL="0" indent="0"/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47638"/>
            <a:ext cx="2374889" cy="273050"/>
          </a:xfrm>
        </p:spPr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8603397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98078</TotalTime>
  <Words>703</Words>
  <Application>Microsoft Office PowerPoint</Application>
  <PresentationFormat>全屏显示(4:3)</PresentationFormat>
  <Paragraphs>89</Paragraphs>
  <Slides>9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Default Design</vt:lpstr>
      <vt:lpstr>WUR Acknowledgement Indication</vt:lpstr>
      <vt:lpstr>Introduction</vt:lpstr>
      <vt:lpstr>Motivation</vt:lpstr>
      <vt:lpstr>Proposal (1)</vt:lpstr>
      <vt:lpstr>Proposal (2)</vt:lpstr>
      <vt:lpstr>Conclusion</vt:lpstr>
      <vt:lpstr>Straw Poll 1</vt:lpstr>
      <vt:lpstr>Straw Poll 2</vt:lpstr>
      <vt:lpstr>References</vt:lpstr>
    </vt:vector>
  </TitlesOfParts>
  <Company>xyz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TGaj(11aj)</dc:title>
  <dc:subject>Packet Encoding Solution for 45GHz</dc:subject>
  <dc:creator>Liguang Li(ZTE Corp.)</dc:creator>
  <cp:lastModifiedBy>Windows 用户</cp:lastModifiedBy>
  <cp:revision>3784</cp:revision>
  <dcterms:created xsi:type="dcterms:W3CDTF">2006-02-24T01:46:22Z</dcterms:created>
  <dcterms:modified xsi:type="dcterms:W3CDTF">2017-05-10T08:36:45Z</dcterms:modified>
</cp:coreProperties>
</file>