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4" r:id="rId3"/>
    <p:sldId id="275" r:id="rId4"/>
    <p:sldId id="270" r:id="rId5"/>
    <p:sldId id="271" r:id="rId6"/>
    <p:sldId id="272" r:id="rId7"/>
    <p:sldId id="279" r:id="rId8"/>
    <p:sldId id="277" r:id="rId9"/>
    <p:sldId id="273" r:id="rId10"/>
    <p:sldId id="278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4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99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8993" autoAdjust="0"/>
  </p:normalViewPr>
  <p:slideViewPr>
    <p:cSldViewPr>
      <p:cViewPr>
        <p:scale>
          <a:sx n="100" d="100"/>
          <a:sy n="100" d="100"/>
        </p:scale>
        <p:origin x="456" y="-79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9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40" y="-72"/>
      </p:cViewPr>
      <p:guideLst>
        <p:guide orient="horz" pos="2164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802.11-11/1588r0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Dorothy Stanley, Aruba Networks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7213" y="8997950"/>
            <a:ext cx="5127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46A1385-B4BE-44D6-BE17-C818A5EF9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87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802.11-11/1588r0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2015</a:t>
            </a:r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9550" y="9001125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Dorothy Stanley, Aruba Networks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BF0D095-F52D-480A-94DF-9FA296D2C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641350" y="296863"/>
            <a:ext cx="557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90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802.11-11/1588r0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December 2015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Dorothy Stanley, Aruba Networks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/>
              <a:t>Page </a:t>
            </a:r>
            <a:fld id="{D46EC899-E8EF-4388-8D00-29F049B3F0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May 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0638B68-59E2-4ECC-A395-4D8BA92A6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4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5F2FA-1F7D-4511-B8D3-BE850E72B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0C94DB-DACE-4790-8683-FC67F9BD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May 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48085" y="6475413"/>
            <a:ext cx="119584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431AEC5-025C-49AC-9B4A-23C1DEB7E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93BDA3-DD93-4E4E-8EDC-3FA158570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9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BB03CFB-44AD-4816-B58F-A54E0F554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0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May 2017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482A58-199F-4918-8432-04940375E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F6BBDC2-33C3-48A1-AB5D-AA2D3A91F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3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988C900-7051-48E6-8DAA-3BB132A94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6FA4E4-6431-4A7A-AEBA-9670F0642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7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May 2017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48085" y="6475413"/>
            <a:ext cx="119584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DC664FA7-9591-4AF1-947F-CBEC61367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80494" y="332601"/>
            <a:ext cx="30650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IEEE 802.11-17/0678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 dirty="0"/>
              <a:t>May 2017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8085" y="6475413"/>
            <a:ext cx="1195840" cy="184666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/>
              <a:t>Sigurd Schelstraete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77FB121F-92AD-4A94-B9B7-431A9F07F0F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924800" cy="1066800"/>
          </a:xfrm>
        </p:spPr>
        <p:txBody>
          <a:bodyPr/>
          <a:lstStyle/>
          <a:p>
            <a:r>
              <a:rPr lang="en-US" sz="2800" dirty="0"/>
              <a:t>Discussion of CID 9021</a:t>
            </a:r>
            <a:endParaRPr lang="en-US" altLang="en-US" sz="28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381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2017-05-05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087983"/>
              </p:ext>
            </p:extLst>
          </p:nvPr>
        </p:nvGraphicFramePr>
        <p:xfrm>
          <a:off x="515938" y="2270125"/>
          <a:ext cx="8186737" cy="250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" name="Document" r:id="rId4" imgW="8267030" imgH="2531617" progId="Word.Document.8">
                  <p:embed/>
                </p:oleObj>
              </mc:Choice>
              <mc:Fallback>
                <p:oleObj name="Document" r:id="rId4" imgW="8267030" imgH="253161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270125"/>
                        <a:ext cx="8186737" cy="250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modifying the first paragraph of 28.3.12 in one of the following ways: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OR: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0505" y="2762071"/>
            <a:ext cx="7402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28.3.12 Packet extension </a:t>
            </a:r>
            <a:endParaRPr lang="en-US" dirty="0"/>
          </a:p>
          <a:p>
            <a:r>
              <a:rPr lang="en-US" dirty="0"/>
              <a:t>An HE PPDU may have a Packet Extension (PE) field appended at the end of the PPDU, with possible durations </a:t>
            </a:r>
          </a:p>
          <a:p>
            <a:r>
              <a:rPr lang="en-US" dirty="0"/>
              <a:t>being 0 </a:t>
            </a:r>
            <a:r>
              <a:rPr lang="en-US" dirty="0" err="1"/>
              <a:t>μs</a:t>
            </a:r>
            <a:r>
              <a:rPr lang="en-US" dirty="0"/>
              <a:t>, 4 </a:t>
            </a:r>
            <a:r>
              <a:rPr lang="en-US" dirty="0" err="1"/>
              <a:t>μs</a:t>
            </a:r>
            <a:r>
              <a:rPr lang="en-US" dirty="0"/>
              <a:t>, 8 </a:t>
            </a:r>
            <a:r>
              <a:rPr lang="en-US" dirty="0" err="1"/>
              <a:t>μs</a:t>
            </a:r>
            <a:r>
              <a:rPr lang="en-US" dirty="0"/>
              <a:t>, 12 </a:t>
            </a:r>
            <a:r>
              <a:rPr lang="en-US" dirty="0" err="1"/>
              <a:t>μs</a:t>
            </a:r>
            <a:r>
              <a:rPr lang="en-US" dirty="0"/>
              <a:t>, or 16 </a:t>
            </a:r>
            <a:r>
              <a:rPr lang="en-US" dirty="0" err="1"/>
              <a:t>μs</a:t>
            </a:r>
            <a:r>
              <a:rPr lang="en-US" dirty="0"/>
              <a:t>. The PE field, when present, shall be transmitted with the same average </a:t>
            </a:r>
          </a:p>
          <a:p>
            <a:r>
              <a:rPr lang="en-US" dirty="0"/>
              <a:t>power as the Data field </a:t>
            </a:r>
            <a:r>
              <a:rPr lang="en-US" u="sng" dirty="0">
                <a:solidFill>
                  <a:srgbClr val="FF0000"/>
                </a:solidFill>
              </a:rPr>
              <a:t>and shall not cause significant power leakage outside of the spectrum used by the Data field. </a:t>
            </a:r>
          </a:p>
          <a:p>
            <a:r>
              <a:rPr lang="en-US" u="sng" dirty="0">
                <a:solidFill>
                  <a:srgbClr val="FF0000"/>
                </a:solidFill>
              </a:rPr>
              <a:t>Other than that, </a:t>
            </a:r>
            <a:r>
              <a:rPr lang="en-US" strike="sngStrike" dirty="0">
                <a:solidFill>
                  <a:srgbClr val="FF0000"/>
                </a:solidFill>
              </a:rPr>
              <a:t>and</a:t>
            </a:r>
            <a:r>
              <a:rPr lang="en-US" strike="sngStrike" dirty="0"/>
              <a:t> </a:t>
            </a:r>
            <a:r>
              <a:rPr lang="en-US" dirty="0"/>
              <a:t>its content is arbitrary.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2491" y="4114800"/>
            <a:ext cx="7411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28.3.12 Packet extension </a:t>
            </a:r>
            <a:endParaRPr lang="en-US" dirty="0"/>
          </a:p>
          <a:p>
            <a:r>
              <a:rPr lang="en-US" dirty="0"/>
              <a:t>An HE PPDU may have a Packet Extension (PE) field appended at the end of the PPDU, with possible durations </a:t>
            </a:r>
          </a:p>
          <a:p>
            <a:r>
              <a:rPr lang="en-US" dirty="0"/>
              <a:t>being 0 </a:t>
            </a:r>
            <a:r>
              <a:rPr lang="en-US" dirty="0" err="1"/>
              <a:t>μs</a:t>
            </a:r>
            <a:r>
              <a:rPr lang="en-US" dirty="0"/>
              <a:t>, 4 </a:t>
            </a:r>
            <a:r>
              <a:rPr lang="en-US" dirty="0" err="1"/>
              <a:t>μs</a:t>
            </a:r>
            <a:r>
              <a:rPr lang="en-US" dirty="0"/>
              <a:t>, 8 </a:t>
            </a:r>
            <a:r>
              <a:rPr lang="en-US" dirty="0" err="1"/>
              <a:t>μs</a:t>
            </a:r>
            <a:r>
              <a:rPr lang="en-US" dirty="0"/>
              <a:t>, 12 </a:t>
            </a:r>
            <a:r>
              <a:rPr lang="en-US" dirty="0" err="1"/>
              <a:t>μs</a:t>
            </a:r>
            <a:r>
              <a:rPr lang="en-US" dirty="0"/>
              <a:t>, or 16 </a:t>
            </a:r>
            <a:r>
              <a:rPr lang="en-US" dirty="0" err="1"/>
              <a:t>μs</a:t>
            </a:r>
            <a:r>
              <a:rPr lang="en-US" dirty="0"/>
              <a:t>. The PE field, when present, shall be transmitted with the same average </a:t>
            </a:r>
          </a:p>
          <a:p>
            <a:r>
              <a:rPr lang="en-US" dirty="0"/>
              <a:t>power as the Data field </a:t>
            </a:r>
            <a:r>
              <a:rPr lang="en-US" u="sng" dirty="0">
                <a:solidFill>
                  <a:srgbClr val="FF0000"/>
                </a:solidFill>
              </a:rPr>
              <a:t>within the assigned bandwidth. Outside the assigned bandwidth, the power should be at least </a:t>
            </a:r>
          </a:p>
          <a:p>
            <a:r>
              <a:rPr lang="en-US" u="sng" dirty="0">
                <a:solidFill>
                  <a:srgbClr val="FF0000"/>
                </a:solidFill>
              </a:rPr>
              <a:t>13 dB down. Other than that, </a:t>
            </a:r>
            <a:r>
              <a:rPr lang="en-US" strike="sngStrike" dirty="0">
                <a:solidFill>
                  <a:srgbClr val="FF0000"/>
                </a:solidFill>
              </a:rPr>
              <a:t>and</a:t>
            </a:r>
            <a:r>
              <a:rPr lang="en-US" strike="sngStrike" dirty="0"/>
              <a:t> </a:t>
            </a:r>
            <a:r>
              <a:rPr lang="en-US" dirty="0"/>
              <a:t>its content is arbitrary.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1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CID 9021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28918"/>
            <a:ext cx="8534400" cy="1252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7200"/>
            <a:ext cx="7687822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8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sz="2000" dirty="0"/>
              <a:t>Purpose of PE is to extend RX processing time without changing CCA</a:t>
            </a:r>
          </a:p>
          <a:p>
            <a:pPr lvl="1"/>
            <a:r>
              <a:rPr lang="en-US" sz="1800" dirty="0"/>
              <a:t>PE does not have content that needs to be processed at the receiver</a:t>
            </a:r>
          </a:p>
          <a:p>
            <a:pPr lvl="1"/>
            <a:r>
              <a:rPr lang="en-US" sz="1800" dirty="0"/>
              <a:t>As such, no strictly defined format or content required</a:t>
            </a:r>
          </a:p>
          <a:p>
            <a:r>
              <a:rPr lang="en-US" sz="2000" dirty="0"/>
              <a:t>However, “arbitrary” may be too loose</a:t>
            </a:r>
          </a:p>
          <a:p>
            <a:pPr lvl="1"/>
            <a:r>
              <a:rPr lang="en-US" sz="1800" dirty="0"/>
              <a:t>Specifically, this includes possible PE formats that can cause leakage outside of the RU that is used by the PPDU</a:t>
            </a:r>
          </a:p>
          <a:p>
            <a:pPr lvl="2"/>
            <a:r>
              <a:rPr lang="en-US" sz="1600" dirty="0"/>
              <a:t>See illustrations on next slides</a:t>
            </a:r>
          </a:p>
          <a:p>
            <a:pPr lvl="1"/>
            <a:r>
              <a:rPr lang="en-US" sz="1800" dirty="0"/>
              <a:t>Doing so could cause intermittent noise to systems sharing the channel</a:t>
            </a:r>
          </a:p>
          <a:p>
            <a:r>
              <a:rPr lang="en-US" sz="2000" dirty="0"/>
              <a:t>Additional constraints on PE may be needed</a:t>
            </a:r>
          </a:p>
          <a:p>
            <a:pPr lvl="1"/>
            <a:r>
              <a:rPr lang="en-US" sz="1800" dirty="0"/>
              <a:t>Prevent formats leading to undesirable behavior</a:t>
            </a:r>
          </a:p>
          <a:p>
            <a:pPr lvl="1"/>
            <a:r>
              <a:rPr lang="en-US" sz="1800" dirty="0"/>
              <a:t>Leave sufficient freedom for implementers to determine the format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4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Signal:</a:t>
            </a:r>
          </a:p>
          <a:p>
            <a:pPr lvl="1"/>
            <a:r>
              <a:rPr lang="en-US" dirty="0"/>
              <a:t>80 MHz OFDMA, one RU occupying 242-tone RU 3</a:t>
            </a:r>
          </a:p>
          <a:p>
            <a:pPr lvl="1"/>
            <a:r>
              <a:rPr lang="en-US" dirty="0"/>
              <a:t>TXTIME 288 </a:t>
            </a:r>
            <a:r>
              <a:rPr lang="en-US" dirty="0" err="1"/>
              <a:t>usec</a:t>
            </a:r>
            <a:endParaRPr lang="en-US" dirty="0"/>
          </a:p>
          <a:p>
            <a:pPr lvl="1"/>
            <a:r>
              <a:rPr lang="en-US" dirty="0"/>
              <a:t>16 </a:t>
            </a:r>
            <a:r>
              <a:rPr lang="en-US" dirty="0" err="1"/>
              <a:t>usec</a:t>
            </a:r>
            <a:r>
              <a:rPr lang="en-US" dirty="0"/>
              <a:t> Packet Extension</a:t>
            </a:r>
          </a:p>
          <a:p>
            <a:r>
              <a:rPr lang="en-US" dirty="0"/>
              <a:t>Tested two Packet Extension formats</a:t>
            </a:r>
          </a:p>
          <a:p>
            <a:pPr lvl="1"/>
            <a:r>
              <a:rPr lang="en-US" dirty="0"/>
              <a:t>Type I: Random Gaussian samples (average power identical to signal)</a:t>
            </a:r>
          </a:p>
          <a:p>
            <a:pPr lvl="1"/>
            <a:r>
              <a:rPr lang="en-US" dirty="0"/>
              <a:t>Type II: Cyclic extension of last symbol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71800" y="2132013"/>
            <a:ext cx="5334000" cy="990600"/>
            <a:chOff x="1371600" y="3581400"/>
            <a:chExt cx="5334000" cy="99060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371600" y="4191000"/>
              <a:ext cx="533400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1828800" y="41148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895600" y="41148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962400" y="41148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029200" y="41148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096000" y="41148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1600200" y="42950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-40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42950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-20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42950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0600" y="42950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7400" y="42950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40</a:t>
              </a:r>
            </a:p>
          </p:txBody>
        </p:sp>
        <p:sp>
          <p:nvSpPr>
            <p:cNvPr id="19" name="Rectangle: Top Corners Snipped 18"/>
            <p:cNvSpPr/>
            <p:nvPr/>
          </p:nvSpPr>
          <p:spPr bwMode="auto">
            <a:xfrm>
              <a:off x="4038600" y="3581400"/>
              <a:ext cx="914400" cy="609600"/>
            </a:xfrm>
            <a:prstGeom prst="snip2Same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49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Spectrogram of HE PPDU with two different PE realizations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4482A58-199F-4918-8432-04940375E7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618809" y="1990244"/>
            <a:ext cx="4116388" cy="4055567"/>
            <a:chOff x="228600" y="1962745"/>
            <a:chExt cx="4116388" cy="4055567"/>
          </a:xfrm>
        </p:grpSpPr>
        <p:grpSp>
          <p:nvGrpSpPr>
            <p:cNvPr id="10" name="Group 9"/>
            <p:cNvGrpSpPr/>
            <p:nvPr/>
          </p:nvGrpSpPr>
          <p:grpSpPr>
            <a:xfrm>
              <a:off x="228600" y="2662535"/>
              <a:ext cx="3886200" cy="3355777"/>
              <a:chOff x="228600" y="2133600"/>
              <a:chExt cx="3886200" cy="335577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2133600"/>
                <a:ext cx="3886200" cy="291465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40484" y="5181600"/>
                <a:ext cx="32624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16 </a:t>
                </a:r>
                <a:r>
                  <a:rPr lang="en-US" sz="1400" b="1" dirty="0" err="1">
                    <a:latin typeface="Symbol" panose="05050102010706020507" pitchFamily="18" charset="2"/>
                  </a:rPr>
                  <a:t>m</a:t>
                </a:r>
                <a:r>
                  <a:rPr lang="en-US" sz="1400" b="1" dirty="0" err="1"/>
                  <a:t>sec</a:t>
                </a:r>
                <a:r>
                  <a:rPr lang="en-US" sz="1400" b="1" dirty="0"/>
                  <a:t> PE consisting of Gaussian signal</a:t>
                </a:r>
              </a:p>
            </p:txBody>
          </p:sp>
        </p:grpSp>
        <p:sp>
          <p:nvSpPr>
            <p:cNvPr id="12" name="Oval 11"/>
            <p:cNvSpPr/>
            <p:nvPr/>
          </p:nvSpPr>
          <p:spPr bwMode="auto">
            <a:xfrm>
              <a:off x="3352800" y="2824460"/>
              <a:ext cx="609600" cy="2514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47939" y="1962745"/>
              <a:ext cx="2097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PE creates considerable signal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outside of the RU</a:t>
              </a:r>
            </a:p>
          </p:txBody>
        </p:sp>
        <p:sp>
          <p:nvSpPr>
            <p:cNvPr id="14" name="Arc 13"/>
            <p:cNvSpPr/>
            <p:nvPr/>
          </p:nvSpPr>
          <p:spPr bwMode="auto">
            <a:xfrm rot="20368141">
              <a:off x="3459174" y="2311135"/>
              <a:ext cx="822607" cy="755595"/>
            </a:xfrm>
            <a:prstGeom prst="arc">
              <a:avLst>
                <a:gd name="adj1" fmla="val 17414132"/>
                <a:gd name="adj2" fmla="val 6191174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6216" y="1972665"/>
            <a:ext cx="4158772" cy="4273187"/>
            <a:chOff x="4618809" y="1899013"/>
            <a:chExt cx="4158772" cy="4273187"/>
          </a:xfrm>
        </p:grpSpPr>
        <p:grpSp>
          <p:nvGrpSpPr>
            <p:cNvPr id="11" name="Group 10"/>
            <p:cNvGrpSpPr/>
            <p:nvPr/>
          </p:nvGrpSpPr>
          <p:grpSpPr>
            <a:xfrm>
              <a:off x="4618809" y="2586335"/>
              <a:ext cx="3987800" cy="3585865"/>
              <a:chOff x="4618809" y="2057400"/>
              <a:chExt cx="3987800" cy="358586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8809" y="2057400"/>
                <a:ext cx="3987800" cy="299085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886115" y="5181600"/>
                <a:ext cx="3453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16 </a:t>
                </a:r>
                <a:r>
                  <a:rPr lang="en-US" b="1" dirty="0" err="1">
                    <a:latin typeface="Symbol" panose="05050102010706020507" pitchFamily="18" charset="2"/>
                  </a:rPr>
                  <a:t>m</a:t>
                </a:r>
                <a:r>
                  <a:rPr lang="en-US" b="1" dirty="0" err="1"/>
                  <a:t>sec</a:t>
                </a:r>
                <a:r>
                  <a:rPr lang="en-US" b="1" dirty="0"/>
                  <a:t> PE consisting of cyclically extended signal</a:t>
                </a:r>
              </a:p>
              <a:p>
                <a:endParaRPr lang="en-US" dirty="0"/>
              </a:p>
            </p:txBody>
          </p:sp>
        </p:grpSp>
        <p:sp>
          <p:nvSpPr>
            <p:cNvPr id="15" name="Oval 14"/>
            <p:cNvSpPr/>
            <p:nvPr/>
          </p:nvSpPr>
          <p:spPr bwMode="auto">
            <a:xfrm>
              <a:off x="7848600" y="2760728"/>
              <a:ext cx="609600" cy="2514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97018" y="1899013"/>
              <a:ext cx="1590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PE signal is contained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within the RU</a:t>
              </a:r>
            </a:p>
          </p:txBody>
        </p:sp>
        <p:sp>
          <p:nvSpPr>
            <p:cNvPr id="17" name="Arc 16"/>
            <p:cNvSpPr/>
            <p:nvPr/>
          </p:nvSpPr>
          <p:spPr bwMode="auto">
            <a:xfrm rot="20368141">
              <a:off x="7954974" y="2247403"/>
              <a:ext cx="822607" cy="755595"/>
            </a:xfrm>
            <a:prstGeom prst="arc">
              <a:avLst>
                <a:gd name="adj1" fmla="val 17414132"/>
                <a:gd name="adj2" fmla="val 6191174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74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Spectrogram of HE PPDU with two different PE realizations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4482A58-199F-4918-8432-04940375E7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724400" y="2074379"/>
            <a:ext cx="4160520" cy="3375064"/>
            <a:chOff x="184468" y="2114313"/>
            <a:chExt cx="4160520" cy="33750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68" y="2114313"/>
              <a:ext cx="4160520" cy="31203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3512" y="5181600"/>
              <a:ext cx="3262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16 </a:t>
              </a:r>
              <a:r>
                <a:rPr lang="en-US" sz="1400" b="1" dirty="0" err="1">
                  <a:latin typeface="Symbol" panose="05050102010706020507" pitchFamily="18" charset="2"/>
                </a:rPr>
                <a:t>m</a:t>
              </a:r>
              <a:r>
                <a:rPr lang="en-US" sz="1400" b="1" dirty="0" err="1"/>
                <a:t>sec</a:t>
              </a:r>
              <a:r>
                <a:rPr lang="en-US" sz="1400" b="1" dirty="0"/>
                <a:t> PE consisting of Gaussian signal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9358" y="2111390"/>
            <a:ext cx="4160520" cy="3528952"/>
            <a:chOff x="4724400" y="2114313"/>
            <a:chExt cx="4160520" cy="352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2114313"/>
              <a:ext cx="4160520" cy="312039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78066" y="5181600"/>
              <a:ext cx="3453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16 </a:t>
              </a:r>
              <a:r>
                <a:rPr lang="en-US" b="1" dirty="0" err="1">
                  <a:latin typeface="Symbol" panose="05050102010706020507" pitchFamily="18" charset="2"/>
                </a:rPr>
                <a:t>m</a:t>
              </a:r>
              <a:r>
                <a:rPr lang="en-US" b="1" dirty="0" err="1"/>
                <a:t>sec</a:t>
              </a:r>
              <a:r>
                <a:rPr lang="en-US" b="1" dirty="0"/>
                <a:t> PE consisting of cyclically extended signal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700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1752600"/>
            <a:ext cx="4648200" cy="4343400"/>
          </a:xfrm>
        </p:spPr>
        <p:txBody>
          <a:bodyPr/>
          <a:lstStyle/>
          <a:p>
            <a:r>
              <a:rPr lang="en-US" dirty="0"/>
              <a:t>PE completely outside of RU</a:t>
            </a:r>
          </a:p>
          <a:p>
            <a:r>
              <a:rPr lang="en-US" dirty="0"/>
              <a:t>Doesn’t even fulfil the intended purpose of PE (maintain CCA state)</a:t>
            </a:r>
          </a:p>
          <a:p>
            <a:r>
              <a:rPr lang="en-US" u="sng" dirty="0"/>
              <a:t>BUT</a:t>
            </a:r>
            <a:r>
              <a:rPr lang="en-US" dirty="0"/>
              <a:t>: fully compliant with current specification for PE</a:t>
            </a:r>
          </a:p>
          <a:p>
            <a:pPr lvl="1"/>
            <a:r>
              <a:rPr lang="en-US" dirty="0"/>
              <a:t>Same average power as Data field</a:t>
            </a:r>
          </a:p>
          <a:p>
            <a:pPr lvl="1"/>
            <a:r>
              <a:rPr lang="en-US" dirty="0"/>
              <a:t>Arbitrary content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(bad)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523316" cy="3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1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000" dirty="0"/>
              <a:t>PE as currently specified allows for undesirable behavior</a:t>
            </a:r>
          </a:p>
          <a:p>
            <a:r>
              <a:rPr lang="en-US" sz="2000" dirty="0"/>
              <a:t>PE built from random samples can create significant “out-of-RU” leakage</a:t>
            </a:r>
          </a:p>
          <a:p>
            <a:r>
              <a:rPr lang="en-US" sz="2000" dirty="0"/>
              <a:t>This will affect systems using the spectrum not occupied by OFDMA payload</a:t>
            </a:r>
          </a:p>
          <a:p>
            <a:r>
              <a:rPr lang="en-US" sz="2000" dirty="0"/>
              <a:t>Problematic for e.g. punctured preamble cases</a:t>
            </a:r>
          </a:p>
          <a:p>
            <a:pPr lvl="1"/>
            <a:r>
              <a:rPr lang="en-US" sz="1800" dirty="0"/>
              <a:t>Puncturing is intended to free up unused spectrum to other systems</a:t>
            </a:r>
          </a:p>
          <a:p>
            <a:r>
              <a:rPr lang="en-US" sz="2000" dirty="0"/>
              <a:t>16 </a:t>
            </a:r>
            <a:r>
              <a:rPr lang="en-US" sz="2000" dirty="0" err="1"/>
              <a:t>usec</a:t>
            </a:r>
            <a:r>
              <a:rPr lang="en-US" sz="2000" dirty="0"/>
              <a:t> noise will typically corrupt up to two symbols</a:t>
            </a:r>
          </a:p>
          <a:p>
            <a:pPr lvl="1"/>
            <a:r>
              <a:rPr lang="en-US" sz="1800" dirty="0"/>
              <a:t>Non-stationary noise</a:t>
            </a:r>
          </a:p>
          <a:p>
            <a:r>
              <a:rPr lang="en-US" sz="2000" dirty="0"/>
              <a:t>Definition of PE should be enhanced to eliminate bad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8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Explicitly specify PE format</a:t>
            </a:r>
          </a:p>
          <a:p>
            <a:pPr lvl="1"/>
            <a:r>
              <a:rPr lang="en-US" dirty="0"/>
              <a:t>Probably too stringent</a:t>
            </a:r>
          </a:p>
          <a:p>
            <a:r>
              <a:rPr lang="en-US" dirty="0"/>
              <a:t>Requirement on power distribution, in addition to power level</a:t>
            </a:r>
          </a:p>
          <a:p>
            <a:r>
              <a:rPr lang="en-US" dirty="0"/>
              <a:t>Informative note</a:t>
            </a:r>
          </a:p>
          <a:p>
            <a:pPr lvl="1"/>
            <a:r>
              <a:rPr lang="en-US" dirty="0"/>
              <a:t>Purpose of PE</a:t>
            </a:r>
          </a:p>
          <a:p>
            <a:pPr lvl="1"/>
            <a:r>
              <a:rPr lang="en-US" dirty="0"/>
              <a:t>Guidelines on proper signal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FC9212-A276-4579-8D5E-ABD8504D37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2462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IEEE-2015</Template>
  <TotalTime>186</TotalTime>
  <Words>644</Words>
  <Application>Microsoft Office PowerPoint</Application>
  <PresentationFormat>On-screen Show (4:3)</PresentationFormat>
  <Paragraphs>111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Symbol</vt:lpstr>
      <vt:lpstr>Times New Roman</vt:lpstr>
      <vt:lpstr>802-11-Submission</vt:lpstr>
      <vt:lpstr>Document</vt:lpstr>
      <vt:lpstr>Discussion of CID 9021</vt:lpstr>
      <vt:lpstr>CID 9021</vt:lpstr>
      <vt:lpstr>Discussion</vt:lpstr>
      <vt:lpstr>Example</vt:lpstr>
      <vt:lpstr>Spectrogram of HE PPDU with two different PE realizations</vt:lpstr>
      <vt:lpstr>Spectrogram of HE PPDU with two different PE realizations</vt:lpstr>
      <vt:lpstr>Another (bad) example</vt:lpstr>
      <vt:lpstr>Conclusion</vt:lpstr>
      <vt:lpstr>Possible resolutions</vt:lpstr>
      <vt:lpstr>Proposed resolution</vt:lpstr>
    </vt:vector>
  </TitlesOfParts>
  <Company>Quantenna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Sigurd Schelstraete</dc:creator>
  <cp:lastModifiedBy>Sigurd Schelstraete</cp:lastModifiedBy>
  <cp:revision>33</cp:revision>
  <cp:lastPrinted>1998-02-10T13:28:06Z</cp:lastPrinted>
  <dcterms:created xsi:type="dcterms:W3CDTF">2017-04-19T23:46:30Z</dcterms:created>
  <dcterms:modified xsi:type="dcterms:W3CDTF">2017-05-05T05:46:44Z</dcterms:modified>
</cp:coreProperties>
</file>