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256" r:id="rId3"/>
    <p:sldId id="284" r:id="rId4"/>
    <p:sldId id="289" r:id="rId5"/>
    <p:sldId id="276" r:id="rId6"/>
    <p:sldId id="285" r:id="rId7"/>
    <p:sldId id="286" r:id="rId8"/>
    <p:sldId id="288" r:id="rId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95" d="100"/>
          <a:sy n="95" d="100"/>
        </p:scale>
        <p:origin x="62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802.11-17/0673r0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Encoding of Elements in WUR Wake-up Trigger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May 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63186"/>
              </p:ext>
            </p:extLst>
          </p:nvPr>
        </p:nvGraphicFramePr>
        <p:xfrm>
          <a:off x="457200" y="2895600"/>
          <a:ext cx="8305800" cy="155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Proposal to use TLV format for WUR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Add a vendor specific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Discussion about maximum length</a:t>
            </a: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58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TLV as used in Beacon/Probe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See IEEE </a:t>
            </a:r>
            <a:r>
              <a:rPr lang="en-CA" dirty="0" smtClean="0"/>
              <a:t>802.11-2016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743200"/>
            <a:ext cx="7045426" cy="313956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272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Vendor Specific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sz="1800" dirty="0" smtClean="0"/>
          </a:p>
          <a:p>
            <a:r>
              <a:rPr lang="en-CA" sz="1800" dirty="0" smtClean="0"/>
              <a:t>For </a:t>
            </a:r>
            <a:r>
              <a:rPr lang="en-CA" sz="1800" dirty="0"/>
              <a:t>extensibility of the WUR, a TLV structure can be used simil</a:t>
            </a:r>
            <a:r>
              <a:rPr lang="en-CA" sz="1800" dirty="0">
                <a:solidFill>
                  <a:schemeClr val="tx1"/>
                </a:solidFill>
              </a:rPr>
              <a:t>arly</a:t>
            </a:r>
            <a:r>
              <a:rPr lang="en-CA" sz="1800" dirty="0"/>
              <a:t> to Beacon and Probe Request frames</a:t>
            </a:r>
          </a:p>
          <a:p>
            <a:r>
              <a:rPr lang="en-CA" sz="1800" dirty="0"/>
              <a:t>TLV Structure (Type, Length, Value)</a:t>
            </a:r>
          </a:p>
          <a:p>
            <a:r>
              <a:rPr lang="en-CA" sz="1800" dirty="0"/>
              <a:t>1 byte element ID </a:t>
            </a:r>
            <a:r>
              <a:rPr lang="en-CA" sz="1800" dirty="0" smtClean="0"/>
              <a:t>(typically #221</a:t>
            </a:r>
            <a:r>
              <a:rPr lang="en-CA" sz="1800" dirty="0"/>
              <a:t>)</a:t>
            </a:r>
          </a:p>
          <a:p>
            <a:r>
              <a:rPr lang="en-CA" sz="1800" dirty="0"/>
              <a:t>3 byte OUI plus a variable length payload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Arrow: Pentagon 6"/>
          <p:cNvSpPr/>
          <p:nvPr/>
        </p:nvSpPr>
        <p:spPr bwMode="auto">
          <a:xfrm>
            <a:off x="1066800" y="5791200"/>
            <a:ext cx="1524000" cy="457200"/>
          </a:xfrm>
          <a:prstGeom prst="homePlat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Receiver</a:t>
            </a:r>
          </a:p>
        </p:txBody>
      </p:sp>
      <p:sp>
        <p:nvSpPr>
          <p:cNvPr id="8" name="Arrow: Chevron 7"/>
          <p:cNvSpPr/>
          <p:nvPr/>
        </p:nvSpPr>
        <p:spPr bwMode="auto">
          <a:xfrm>
            <a:off x="2438400" y="5791200"/>
            <a:ext cx="2168525" cy="457200"/>
          </a:xfrm>
          <a:prstGeom prst="chevr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Transmitter</a:t>
            </a:r>
          </a:p>
        </p:txBody>
      </p:sp>
      <p:sp>
        <p:nvSpPr>
          <p:cNvPr id="9" name="Arrow: Chevron 8"/>
          <p:cNvSpPr/>
          <p:nvPr/>
        </p:nvSpPr>
        <p:spPr bwMode="auto">
          <a:xfrm>
            <a:off x="4495800" y="5791200"/>
            <a:ext cx="3733800" cy="45720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Vendor Specific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Element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24" y="1495080"/>
            <a:ext cx="7084351" cy="239112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4244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TLV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r>
              <a:rPr lang="en-CA" dirty="0"/>
              <a:t>Benefit of TLV is it allows variable length fields. This is very flexible, but the downside is it allows long lengths which </a:t>
            </a:r>
            <a:r>
              <a:rPr lang="en-CA" dirty="0" smtClean="0"/>
              <a:t>may be undesirable for </a:t>
            </a:r>
            <a:r>
              <a:rPr lang="en-CA" dirty="0"/>
              <a:t>the WUR Wakeup Frame.</a:t>
            </a:r>
          </a:p>
          <a:p>
            <a:endParaRPr lang="en-CA" dirty="0"/>
          </a:p>
          <a:p>
            <a:r>
              <a:rPr lang="en-CA" dirty="0"/>
              <a:t>What kind of length limit is reasonable for WUR frame?</a:t>
            </a:r>
          </a:p>
          <a:p>
            <a:endParaRPr lang="en-CA" dirty="0" smtClean="0"/>
          </a:p>
          <a:p>
            <a:r>
              <a:rPr lang="en-CA" dirty="0" smtClean="0"/>
              <a:t>Should </a:t>
            </a:r>
            <a:r>
              <a:rPr lang="en-CA" dirty="0"/>
              <a:t>we specify a max length per element? Or a total max length </a:t>
            </a:r>
            <a:r>
              <a:rPr lang="en-CA" dirty="0" smtClean="0"/>
              <a:t>per frame for </a:t>
            </a:r>
            <a:r>
              <a:rPr lang="en-CA" dirty="0"/>
              <a:t>all elements </a:t>
            </a:r>
            <a:r>
              <a:rPr lang="en-CA" dirty="0" smtClean="0"/>
              <a:t>summed </a:t>
            </a:r>
            <a:r>
              <a:rPr lang="en-CA" dirty="0"/>
              <a:t>up? Or leave it to implementers to be reasonable with their designs?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34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r>
              <a:rPr lang="en-CA" dirty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Should WUR Wake-up Trigger Frame use elements with the common 802.11 TLV format?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Use the TLV style for elements similar to Beacons/Probes etc.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Use something else for encoding elements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913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r>
              <a:rPr lang="en-CA" dirty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Should the maximum length of the WUR Wake-up Trigger frame be specified by: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Defining max length per element (defined elements and vendor specific elements)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Defining max length of total frame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Don’t define max length (leave it up to implementers to be reasonable)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528042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0</TotalTime>
  <Words>355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Encoding of Elements in WUR Wake-up Trigger Frame</vt:lpstr>
      <vt:lpstr>Summary</vt:lpstr>
      <vt:lpstr>Example TLV as used in Beacon/Probe</vt:lpstr>
      <vt:lpstr>Vendor Specific Element</vt:lpstr>
      <vt:lpstr>TLV Length</vt:lpstr>
      <vt:lpstr>Strawpoll #1</vt:lpstr>
      <vt:lpstr>Strawpoll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2017-03-16T15:55:21Z</dcterms:created>
  <dcterms:modified xsi:type="dcterms:W3CDTF">2017-05-04T17:48:25Z</dcterms:modified>
</cp:coreProperties>
</file>