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3" r:id="rId2"/>
    <p:sldId id="456" r:id="rId3"/>
    <p:sldId id="497" r:id="rId4"/>
    <p:sldId id="499" r:id="rId5"/>
    <p:sldId id="471" r:id="rId6"/>
    <p:sldId id="470" r:id="rId7"/>
    <p:sldId id="472" r:id="rId8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456"/>
            <p14:sldId id="497"/>
            <p14:sldId id="499"/>
            <p14:sldId id="471"/>
            <p14:sldId id="470"/>
            <p14:sldId id="4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8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January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802.11-17/0657r1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AP re-discovery by WUR STA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2017-05-08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60718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does STA in WUR mode turns on its primary connectivity radio?</a:t>
            </a:r>
          </a:p>
          <a:p>
            <a:pPr lvl="1"/>
            <a:r>
              <a:rPr lang="en-US" altLang="ko-KR" dirty="0"/>
              <a:t>when the packet for waking up the STA is received </a:t>
            </a:r>
          </a:p>
          <a:p>
            <a:pPr lvl="1"/>
            <a:r>
              <a:rPr lang="en-US" altLang="ko-KR" dirty="0"/>
              <a:t>Other case?</a:t>
            </a:r>
            <a:endParaRPr lang="ko-KR" altLang="en-US"/>
          </a:p>
          <a:p>
            <a:endParaRPr lang="en-US" altLang="ko-KR" dirty="0"/>
          </a:p>
          <a:p>
            <a:r>
              <a:rPr lang="en-US" altLang="ko-KR" dirty="0" smtClean="0"/>
              <a:t>Re-discovery of WUR STAs by AP[1][2]</a:t>
            </a:r>
          </a:p>
          <a:p>
            <a:pPr lvl="1"/>
            <a:r>
              <a:rPr lang="en-GB" altLang="ko-KR" i="1" dirty="0"/>
              <a:t>IEEE 802.11ba shall provide mechanisms to enable re-discovery of WUR stations by AP. </a:t>
            </a:r>
            <a:endParaRPr lang="en-GB" altLang="ko-KR" i="1" dirty="0" smtClean="0"/>
          </a:p>
          <a:p>
            <a:r>
              <a:rPr lang="en-US" altLang="ko-KR" dirty="0" smtClean="0"/>
              <a:t>Then, need re-discovery of AP by WUR STA ?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3480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 re-discovery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WUR Beacon [3]</a:t>
            </a:r>
          </a:p>
          <a:p>
            <a:pPr lvl="1"/>
            <a:r>
              <a:rPr lang="en-US" altLang="ko-KR" sz="1800" dirty="0" smtClean="0"/>
              <a:t>AP can transmit the WUR Beacon periodically with longer WUR Interval than Beacon Interval of WLAN </a:t>
            </a:r>
          </a:p>
          <a:p>
            <a:pPr lvl="1"/>
            <a:r>
              <a:rPr lang="en-US" altLang="ko-KR" sz="1800" dirty="0" smtClean="0"/>
              <a:t>WUR STA can synchronize with its AP by receiving the WUR Beacon</a:t>
            </a:r>
          </a:p>
          <a:p>
            <a:r>
              <a:rPr lang="en-US" altLang="ko-KR" sz="2000" dirty="0" smtClean="0"/>
              <a:t>WUR STA may not receive WUR Beacon </a:t>
            </a:r>
          </a:p>
          <a:p>
            <a:pPr lvl="1"/>
            <a:r>
              <a:rPr lang="en-US" altLang="ko-KR" sz="1800" dirty="0" smtClean="0"/>
              <a:t>Because the STA is out of TX range of its AP or</a:t>
            </a:r>
          </a:p>
          <a:p>
            <a:pPr lvl="1"/>
            <a:r>
              <a:rPr lang="en-US" altLang="ko-KR" sz="1800" dirty="0" smtClean="0"/>
              <a:t>Because of collision with OBSS transmission in dense network</a:t>
            </a:r>
          </a:p>
          <a:p>
            <a:r>
              <a:rPr lang="en-US" altLang="ko-KR" sz="2000" dirty="0" smtClean="0"/>
              <a:t>If the STA is out of the AP TX range, the STA </a:t>
            </a:r>
            <a:r>
              <a:rPr lang="en-US" altLang="ko-KR" sz="2000" dirty="0" smtClean="0"/>
              <a:t>need to </a:t>
            </a:r>
            <a:r>
              <a:rPr lang="en-US" altLang="ko-KR" sz="2000" dirty="0" smtClean="0"/>
              <a:t>find </a:t>
            </a:r>
            <a:r>
              <a:rPr lang="en-US" altLang="ko-KR" sz="2000" dirty="0" smtClean="0"/>
              <a:t>another AP. Otherwise, the STA need to return to the WUR mode </a:t>
            </a:r>
            <a:r>
              <a:rPr lang="en-US" altLang="ko-KR" sz="2000" dirty="0" smtClean="0"/>
              <a:t>for more </a:t>
            </a:r>
            <a:r>
              <a:rPr lang="en-US" altLang="ko-KR" sz="2000" dirty="0" smtClean="0"/>
              <a:t>power saving</a:t>
            </a:r>
          </a:p>
          <a:p>
            <a:r>
              <a:rPr lang="en-US" altLang="ko-KR" sz="2000" dirty="0" smtClean="0"/>
              <a:t>Therefore, in this case the STA should be able to know if it’s in the AP’s TX </a:t>
            </a:r>
            <a:r>
              <a:rPr lang="en-US" altLang="ko-KR" sz="2000" dirty="0" smtClean="0"/>
              <a:t>range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76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 re-discovery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133600"/>
          </a:xfrm>
        </p:spPr>
        <p:txBody>
          <a:bodyPr/>
          <a:lstStyle/>
          <a:p>
            <a:r>
              <a:rPr lang="en-US" altLang="ko-KR" sz="1600" dirty="0" smtClean="0"/>
              <a:t>When STA in WUR mode does not receive any packet (e.g., WUR beacon or WUP) from its AP during a specific period, the STA turns on its WLAN and </a:t>
            </a:r>
          </a:p>
          <a:p>
            <a:pPr lvl="1"/>
            <a:r>
              <a:rPr lang="en-US" altLang="ko-KR" sz="1600" dirty="0"/>
              <a:t>waits to receive any WLAN packet from its AP or</a:t>
            </a:r>
          </a:p>
          <a:p>
            <a:pPr lvl="1"/>
            <a:r>
              <a:rPr lang="en-US" altLang="ko-KR" sz="1600" dirty="0" smtClean="0"/>
              <a:t>send </a:t>
            </a:r>
            <a:r>
              <a:rPr lang="en-US" altLang="ko-KR" sz="1600" dirty="0" err="1" smtClean="0"/>
              <a:t>QoS</a:t>
            </a:r>
            <a:r>
              <a:rPr lang="en-US" altLang="ko-KR" sz="1600" dirty="0" smtClean="0"/>
              <a:t> Null frame through WLAN to check if it’s in the range of AP or not</a:t>
            </a:r>
          </a:p>
          <a:p>
            <a:r>
              <a:rPr lang="en-US" altLang="ko-KR" sz="1600" dirty="0" smtClean="0"/>
              <a:t>If the STA receives WLAN packets sent by its AP or receives a response frame from the AP, the STA </a:t>
            </a:r>
            <a:r>
              <a:rPr lang="en-US" altLang="ko-KR" sz="1600" dirty="0" smtClean="0"/>
              <a:t>can re-enter </a:t>
            </a:r>
            <a:r>
              <a:rPr lang="en-US" altLang="ko-KR" sz="1600" dirty="0" smtClean="0"/>
              <a:t>the WUR mode</a:t>
            </a:r>
          </a:p>
          <a:p>
            <a:r>
              <a:rPr lang="en-US" altLang="ko-KR" sz="1600" dirty="0" smtClean="0"/>
              <a:t>Otherwise, the </a:t>
            </a:r>
            <a:r>
              <a:rPr lang="en-US" altLang="ko-KR" sz="1600" dirty="0" smtClean="0"/>
              <a:t>STA can perform </a:t>
            </a:r>
            <a:r>
              <a:rPr lang="en-US" altLang="ko-KR" sz="1600" dirty="0" smtClean="0"/>
              <a:t>scanning procedure for discovering other AP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 dirty="0"/>
          </a:p>
        </p:txBody>
      </p:sp>
      <p:pic>
        <p:nvPicPr>
          <p:cNvPr id="35" name="그림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020" y="4425495"/>
            <a:ext cx="6684498" cy="2066394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 bwMode="auto">
          <a:xfrm>
            <a:off x="5029200" y="6011562"/>
            <a:ext cx="838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QoS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Null frame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6096000" y="4846475"/>
            <a:ext cx="838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971800" y="4425494"/>
            <a:ext cx="1676400" cy="29890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dirty="0" smtClean="0"/>
              <a:t>Keep alive check period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2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the WUR mode STA </a:t>
            </a:r>
            <a:r>
              <a:rPr lang="en-US" altLang="ko-KR" dirty="0" smtClean="0"/>
              <a:t>does not receive WUR Beacon or WUR packet during a specific period, the </a:t>
            </a:r>
            <a:r>
              <a:rPr lang="en-US" altLang="ko-KR" dirty="0" smtClean="0"/>
              <a:t>STA mode </a:t>
            </a:r>
            <a:r>
              <a:rPr lang="en-US" altLang="ko-KR" dirty="0" smtClean="0"/>
              <a:t>need to </a:t>
            </a:r>
            <a:r>
              <a:rPr lang="en-US" altLang="ko-KR" dirty="0" smtClean="0"/>
              <a:t>check </a:t>
            </a:r>
            <a:r>
              <a:rPr lang="en-US" altLang="ko-KR" dirty="0"/>
              <a:t>know if it’s in the AP’s TX </a:t>
            </a:r>
            <a:r>
              <a:rPr lang="en-US" altLang="ko-KR" dirty="0" smtClean="0"/>
              <a:t>range</a:t>
            </a:r>
            <a:endParaRPr lang="en-US" altLang="ko-KR" dirty="0" smtClean="0"/>
          </a:p>
          <a:p>
            <a:r>
              <a:rPr lang="en-US" altLang="ko-KR" dirty="0" smtClean="0"/>
              <a:t>If the WUR STA </a:t>
            </a:r>
            <a:r>
              <a:rPr lang="en-US" altLang="ko-KR" dirty="0" smtClean="0"/>
              <a:t>is in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AP’s TX </a:t>
            </a:r>
            <a:r>
              <a:rPr lang="en-US" altLang="ko-KR" dirty="0" smtClean="0"/>
              <a:t>range, the STA </a:t>
            </a:r>
            <a:r>
              <a:rPr lang="en-US" altLang="ko-KR" dirty="0" smtClean="0"/>
              <a:t>returns </a:t>
            </a:r>
            <a:r>
              <a:rPr lang="en-US" altLang="ko-KR" dirty="0" smtClean="0"/>
              <a:t>to the WUR </a:t>
            </a:r>
            <a:r>
              <a:rPr lang="en-US" altLang="ko-KR" dirty="0" smtClean="0"/>
              <a:t>mode. Otherwise, the STA can perform the scanning procedure to find another AP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98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</a:t>
            </a:r>
            <a:r>
              <a:rPr lang="en-US" altLang="ko-KR" dirty="0"/>
              <a:t>1] </a:t>
            </a:r>
            <a:r>
              <a:rPr lang="en-US" altLang="ko-KR" dirty="0" smtClean="0"/>
              <a:t>11-17-0575-00-00ba-spec-framework</a:t>
            </a:r>
          </a:p>
          <a:p>
            <a:r>
              <a:rPr lang="en-US" altLang="ko-KR" dirty="0" smtClean="0"/>
              <a:t>[2] 11-17-0027-04-00ba-re-discovery-problems-in-wur-wlan</a:t>
            </a:r>
          </a:p>
          <a:p>
            <a:r>
              <a:rPr lang="en-US" altLang="ko-KR" dirty="0" smtClean="0"/>
              <a:t>[3] </a:t>
            </a:r>
            <a:r>
              <a:rPr lang="en-US" altLang="ko-KR" dirty="0"/>
              <a:t>11-17-0343-00-00ba-wur-beacon</a:t>
            </a:r>
            <a:endParaRPr lang="en-US" altLang="ko-KR" dirty="0" smtClean="0"/>
          </a:p>
          <a:p>
            <a:r>
              <a:rPr lang="en-US" altLang="ko-KR" dirty="0" smtClean="0"/>
              <a:t>[4] 11-16-1445-01-0wur-overall-mac-procedure-for-wur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432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the following?</a:t>
            </a:r>
          </a:p>
          <a:p>
            <a:pPr lvl="1"/>
            <a:r>
              <a:rPr lang="en-GB" altLang="ko-KR" i="1" dirty="0"/>
              <a:t>IEEE 802.11ba shall provide mechanisms to enable re-discovery of </a:t>
            </a:r>
            <a:r>
              <a:rPr lang="en-GB" altLang="ko-KR" i="1" dirty="0" smtClean="0"/>
              <a:t>AP by WUR mode STA. </a:t>
            </a:r>
            <a:endParaRPr lang="en-GB" altLang="ko-KR" i="1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Yes</a:t>
            </a:r>
          </a:p>
          <a:p>
            <a:pPr lvl="1"/>
            <a:r>
              <a:rPr lang="en-US" altLang="ko-KR" dirty="0" smtClean="0"/>
              <a:t>No</a:t>
            </a:r>
          </a:p>
          <a:p>
            <a:pPr lvl="1"/>
            <a:r>
              <a:rPr lang="en-US" altLang="ko-KR" dirty="0" smtClean="0"/>
              <a:t>Abstain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20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100985</TotalTime>
  <Words>516</Words>
  <Application>Microsoft Office PowerPoint</Application>
  <PresentationFormat>화면 슬라이드 쇼(4:3)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굴림</vt:lpstr>
      <vt:lpstr>맑은 고딕</vt:lpstr>
      <vt:lpstr>Arial</vt:lpstr>
      <vt:lpstr>Times New Roman</vt:lpstr>
      <vt:lpstr>802-11-Submission</vt:lpstr>
      <vt:lpstr>AP re-discovery by WUR STA</vt:lpstr>
      <vt:lpstr>Abstract</vt:lpstr>
      <vt:lpstr>AP re-discovery (1/2)</vt:lpstr>
      <vt:lpstr>AP re-discovery (2/2)</vt:lpstr>
      <vt:lpstr>Conclusion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1569</cp:revision>
  <cp:lastPrinted>1998-02-10T13:28:06Z</cp:lastPrinted>
  <dcterms:created xsi:type="dcterms:W3CDTF">2007-05-21T21:00:37Z</dcterms:created>
  <dcterms:modified xsi:type="dcterms:W3CDTF">2017-06-19T10:22:13Z</dcterms:modified>
</cp:coreProperties>
</file>