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443" r:id="rId2"/>
    <p:sldId id="456" r:id="rId3"/>
    <p:sldId id="497" r:id="rId4"/>
    <p:sldId id="499" r:id="rId5"/>
    <p:sldId id="471" r:id="rId6"/>
    <p:sldId id="470" r:id="rId7"/>
    <p:sldId id="472" r:id="rId8"/>
  </p:sldIdLst>
  <p:sldSz cx="9144000" cy="6858000" type="screen4x3"/>
  <p:notesSz cx="6934200" cy="928052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9pPr>
  </p:defaultTextStyle>
  <p:extLst>
    <p:ext uri="{521415D9-36F7-43E2-AB2F-B90AF26B5E84}">
      <p14:sectionLst xmlns:p14="http://schemas.microsoft.com/office/powerpoint/2010/main">
        <p14:section name="기본 구역" id="{C7F8B3CA-DACC-41D4-AA59-39E9B8DA6F6D}">
          <p14:sldIdLst>
            <p14:sldId id="443"/>
            <p14:sldId id="456"/>
            <p14:sldId id="497"/>
            <p14:sldId id="499"/>
            <p14:sldId id="471"/>
            <p14:sldId id="470"/>
            <p14:sldId id="47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8005" autoAdjust="0"/>
  </p:normalViewPr>
  <p:slideViewPr>
    <p:cSldViewPr>
      <p:cViewPr varScale="1">
        <p:scale>
          <a:sx n="116" d="100"/>
          <a:sy n="116" d="100"/>
        </p:scale>
        <p:origin x="84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FA078C69-3C94-4884-9FAE-61DD046E939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8775405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807E55AC-B173-4AB5-9CB6-9C6379A21F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194414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34373" y="6475413"/>
            <a:ext cx="210955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65F51A8-0CFE-4133-B021-42BA039B409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B8FAB3C-37E9-47B0-949D-D83E6595A3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0C4963E-E10C-4C13-B6EE-012FEB43B73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34373" y="6475413"/>
            <a:ext cx="210955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al,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2233D5FD-8890-4C4A-812D-44084668134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2017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E46A224-9462-46CD-BEB8-4D70D99307A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74FDDB4-C1AF-4F3D-8842-0CE7A9FAAD4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1940780D-229A-41FC-85D7-E604837429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79B7D9F-E4E3-4AA4-B6BA-C17A51B9E5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9DBBC2-5C7D-45F1-80E0-66615BE386E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BB4621A6-0A1B-45CC-9F4E-20352C050A9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91326DBD-4ED9-48D2-A607-B37E865529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4372" y="6475413"/>
            <a:ext cx="210955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D419C17-E740-4BDF-A347-9F6D8C9B72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 latinLnBrk="0">
              <a:defRPr/>
            </a:pPr>
            <a:r>
              <a:rPr kumimoji="0" lang="en-US" altLang="ko-KR" sz="1800" b="1" dirty="0" smtClean="0">
                <a:cs typeface="+mn-cs"/>
              </a:rPr>
              <a:t>doc.: IEEE 802.11-17/0657r1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54" r:id="rId1"/>
    <p:sldLayoutId id="2147484955" r:id="rId2"/>
    <p:sldLayoutId id="2147484956" r:id="rId3"/>
    <p:sldLayoutId id="2147484957" r:id="rId4"/>
    <p:sldLayoutId id="2147484958" r:id="rId5"/>
    <p:sldLayoutId id="2147484959" r:id="rId6"/>
    <p:sldLayoutId id="2147484960" r:id="rId7"/>
    <p:sldLayoutId id="2147484961" r:id="rId8"/>
    <p:sldLayoutId id="2147484962" r:id="rId9"/>
    <p:sldLayoutId id="2147484963" r:id="rId10"/>
    <p:sldLayoutId id="2147484964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6"/>
          <p:cNvSpPr>
            <a:spLocks noGrp="1"/>
          </p:cNvSpPr>
          <p:nvPr>
            <p:ph type="ctrTitle"/>
          </p:nvPr>
        </p:nvSpPr>
        <p:spPr>
          <a:xfrm>
            <a:off x="685800" y="741363"/>
            <a:ext cx="7772400" cy="935037"/>
          </a:xfrm>
        </p:spPr>
        <p:txBody>
          <a:bodyPr/>
          <a:lstStyle/>
          <a:p>
            <a:r>
              <a:rPr lang="en-US" altLang="ko-KR" dirty="0" smtClean="0"/>
              <a:t>AP re-discovery by WUR STA</a:t>
            </a:r>
            <a:endParaRPr lang="ko-KR" altLang="en-US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2017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434373" y="6475413"/>
            <a:ext cx="210955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</a:t>
            </a:r>
            <a:r>
              <a:rPr lang="en-US" altLang="ko-KR" dirty="0"/>
              <a:t>al,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US" altLang="ko-KR" sz="2000" kern="0" dirty="0" smtClean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 dirty="0" smtClean="0">
                <a:ea typeface="굴림" panose="020B0600000101010101" pitchFamily="50" charset="-127"/>
              </a:rPr>
              <a:t> 2017-05-08</a:t>
            </a: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2607180"/>
              </p:ext>
            </p:extLst>
          </p:nvPr>
        </p:nvGraphicFramePr>
        <p:xfrm>
          <a:off x="762000" y="2895600"/>
          <a:ext cx="7620000" cy="1805354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3985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Ryu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kiseon.ryu@lge.com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713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Abstract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When does STA in WUR mode turns on its primary connectivity radio?</a:t>
            </a:r>
          </a:p>
          <a:p>
            <a:pPr lvl="1"/>
            <a:r>
              <a:rPr lang="en-US" altLang="ko-KR" dirty="0"/>
              <a:t>when the packet for waking up the STA is received </a:t>
            </a:r>
          </a:p>
          <a:p>
            <a:pPr lvl="1"/>
            <a:r>
              <a:rPr lang="en-US" altLang="ko-KR" dirty="0"/>
              <a:t>Other case?</a:t>
            </a:r>
            <a:endParaRPr lang="ko-KR" altLang="en-US"/>
          </a:p>
          <a:p>
            <a:endParaRPr lang="en-US" altLang="ko-KR" dirty="0"/>
          </a:p>
          <a:p>
            <a:r>
              <a:rPr lang="en-US" altLang="ko-KR" dirty="0" smtClean="0"/>
              <a:t>Re-discovery of WUR STAs by AP[1][2]</a:t>
            </a:r>
          </a:p>
          <a:p>
            <a:pPr lvl="1"/>
            <a:r>
              <a:rPr lang="en-GB" altLang="ko-KR" i="1" dirty="0"/>
              <a:t>IEEE 802.11ba shall provide mechanisms to enable re-discovery of WUR stations by AP. </a:t>
            </a:r>
            <a:endParaRPr lang="en-GB" altLang="ko-KR" i="1" dirty="0" smtClean="0"/>
          </a:p>
          <a:p>
            <a:r>
              <a:rPr lang="en-US" altLang="ko-KR" dirty="0" smtClean="0"/>
              <a:t>Then, need re-discovery of AP by WUR STA ?</a:t>
            </a:r>
          </a:p>
          <a:p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34807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 re-discovery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WUR Beacon [3]</a:t>
            </a:r>
          </a:p>
          <a:p>
            <a:pPr lvl="1"/>
            <a:r>
              <a:rPr lang="en-US" altLang="ko-KR" sz="1800" dirty="0" smtClean="0"/>
              <a:t>AP can transmit the WUR Beacon periodically with longer WUR Interval than Beacon Interval of WLAN </a:t>
            </a:r>
          </a:p>
          <a:p>
            <a:pPr lvl="1"/>
            <a:r>
              <a:rPr lang="en-US" altLang="ko-KR" sz="1800" dirty="0" smtClean="0"/>
              <a:t>WUR STA can synchronize with its AP by receiving the WUR Beacon</a:t>
            </a:r>
          </a:p>
          <a:p>
            <a:r>
              <a:rPr lang="en-US" altLang="ko-KR" sz="2000" dirty="0" smtClean="0"/>
              <a:t>WUR STA may not receive WUR Beacon </a:t>
            </a:r>
          </a:p>
          <a:p>
            <a:pPr lvl="1"/>
            <a:r>
              <a:rPr lang="en-US" altLang="ko-KR" sz="1800" dirty="0" smtClean="0"/>
              <a:t>Because the STA is out of TX range of its AP or</a:t>
            </a:r>
          </a:p>
          <a:p>
            <a:pPr lvl="1"/>
            <a:r>
              <a:rPr lang="en-US" altLang="ko-KR" sz="1800" dirty="0" smtClean="0"/>
              <a:t>Because of collision with OBSS transmission in dense network</a:t>
            </a:r>
          </a:p>
          <a:p>
            <a:r>
              <a:rPr lang="en-US" altLang="ko-KR" sz="2000" dirty="0" smtClean="0"/>
              <a:t>If the STA is out of the AP TX range, the STA </a:t>
            </a:r>
            <a:r>
              <a:rPr lang="en-US" altLang="ko-KR" sz="2000" dirty="0" smtClean="0"/>
              <a:t>need to </a:t>
            </a:r>
            <a:r>
              <a:rPr lang="en-US" altLang="ko-KR" sz="2000" dirty="0" smtClean="0"/>
              <a:t>find </a:t>
            </a:r>
            <a:r>
              <a:rPr lang="en-US" altLang="ko-KR" sz="2000" dirty="0" smtClean="0"/>
              <a:t>another AP. Otherwise, the STA need to return to the WUR mode </a:t>
            </a:r>
            <a:r>
              <a:rPr lang="en-US" altLang="ko-KR" sz="2000" dirty="0" smtClean="0"/>
              <a:t>for more </a:t>
            </a:r>
            <a:r>
              <a:rPr lang="en-US" altLang="ko-KR" sz="2000" dirty="0" smtClean="0"/>
              <a:t>power saving</a:t>
            </a:r>
          </a:p>
          <a:p>
            <a:r>
              <a:rPr lang="en-US" altLang="ko-KR" sz="2000" dirty="0" smtClean="0"/>
              <a:t>Therefore, in this case the STA should be able to know if it’s in the AP’s TX </a:t>
            </a:r>
            <a:r>
              <a:rPr lang="en-US" altLang="ko-KR" sz="2000" dirty="0" smtClean="0"/>
              <a:t>range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168765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 re-discovery 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2133600"/>
          </a:xfrm>
        </p:spPr>
        <p:txBody>
          <a:bodyPr/>
          <a:lstStyle/>
          <a:p>
            <a:r>
              <a:rPr lang="en-US" altLang="ko-KR" sz="1600" dirty="0" smtClean="0"/>
              <a:t>When STA in WUR mode does not receive any packet (e.g., WUR beacon or WUP) from its AP during a specific period, the STA turns on its WLAN and </a:t>
            </a:r>
          </a:p>
          <a:p>
            <a:pPr lvl="1"/>
            <a:r>
              <a:rPr lang="en-US" altLang="ko-KR" sz="1600" dirty="0"/>
              <a:t>waits to receive any WLAN packet from its AP or</a:t>
            </a:r>
          </a:p>
          <a:p>
            <a:pPr lvl="1"/>
            <a:r>
              <a:rPr lang="en-US" altLang="ko-KR" sz="1600" dirty="0" smtClean="0"/>
              <a:t>send </a:t>
            </a:r>
            <a:r>
              <a:rPr lang="en-US" altLang="ko-KR" sz="1600" dirty="0" err="1" smtClean="0"/>
              <a:t>QoS</a:t>
            </a:r>
            <a:r>
              <a:rPr lang="en-US" altLang="ko-KR" sz="1600" dirty="0" smtClean="0"/>
              <a:t> Null frame through WLAN to check if it’s in the range of AP or not</a:t>
            </a:r>
          </a:p>
          <a:p>
            <a:r>
              <a:rPr lang="en-US" altLang="ko-KR" sz="1600" dirty="0" smtClean="0"/>
              <a:t>If the STA receives WLAN packets sent by its AP or receives a response frame from the AP, the STA </a:t>
            </a:r>
            <a:r>
              <a:rPr lang="en-US" altLang="ko-KR" sz="1600" dirty="0" smtClean="0"/>
              <a:t>can re-enter </a:t>
            </a:r>
            <a:r>
              <a:rPr lang="en-US" altLang="ko-KR" sz="1600" dirty="0" smtClean="0"/>
              <a:t>the WUR mode</a:t>
            </a:r>
          </a:p>
          <a:p>
            <a:r>
              <a:rPr lang="en-US" altLang="ko-KR" sz="1600" dirty="0" smtClean="0"/>
              <a:t>Otherwise, the </a:t>
            </a:r>
            <a:r>
              <a:rPr lang="en-US" altLang="ko-KR" sz="1600" dirty="0" smtClean="0"/>
              <a:t>STA can perform </a:t>
            </a:r>
            <a:r>
              <a:rPr lang="en-US" altLang="ko-KR" sz="1600" dirty="0" smtClean="0"/>
              <a:t>scanning procedure for discovering other AP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2017</a:t>
            </a:r>
            <a:endParaRPr lang="en-US" altLang="ko-KR" dirty="0"/>
          </a:p>
        </p:txBody>
      </p:sp>
      <p:pic>
        <p:nvPicPr>
          <p:cNvPr id="35" name="그림 3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1020" y="4425495"/>
            <a:ext cx="6684498" cy="2066394"/>
          </a:xfrm>
          <a:prstGeom prst="rect">
            <a:avLst/>
          </a:prstGeom>
        </p:spPr>
      </p:pic>
      <p:sp>
        <p:nvSpPr>
          <p:cNvPr id="37" name="직사각형 36"/>
          <p:cNvSpPr/>
          <p:nvPr/>
        </p:nvSpPr>
        <p:spPr bwMode="auto">
          <a:xfrm>
            <a:off x="5029200" y="6011562"/>
            <a:ext cx="8382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QoS</a:t>
            </a: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Null frame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직사각형 37"/>
          <p:cNvSpPr/>
          <p:nvPr/>
        </p:nvSpPr>
        <p:spPr bwMode="auto">
          <a:xfrm>
            <a:off x="6096000" y="4846475"/>
            <a:ext cx="8382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Ack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직사각형 38"/>
          <p:cNvSpPr/>
          <p:nvPr/>
        </p:nvSpPr>
        <p:spPr bwMode="auto">
          <a:xfrm>
            <a:off x="2971800" y="4425494"/>
            <a:ext cx="1676400" cy="29890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 smtClean="0"/>
              <a:t>Keep alive check period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1125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When the WUR mode STA </a:t>
            </a:r>
            <a:r>
              <a:rPr lang="en-US" altLang="ko-KR" dirty="0" smtClean="0"/>
              <a:t>does not receive WUR Beacon or WUR packet during a specific period, the </a:t>
            </a:r>
            <a:r>
              <a:rPr lang="en-US" altLang="ko-KR" dirty="0" smtClean="0"/>
              <a:t>STA mode </a:t>
            </a:r>
            <a:r>
              <a:rPr lang="en-US" altLang="ko-KR" dirty="0" smtClean="0"/>
              <a:t>need to </a:t>
            </a:r>
            <a:r>
              <a:rPr lang="en-US" altLang="ko-KR" dirty="0" smtClean="0"/>
              <a:t>check </a:t>
            </a:r>
            <a:r>
              <a:rPr lang="en-US" altLang="ko-KR" dirty="0"/>
              <a:t>know if it’s in the AP’s TX </a:t>
            </a:r>
            <a:r>
              <a:rPr lang="en-US" altLang="ko-KR" dirty="0" smtClean="0"/>
              <a:t>range</a:t>
            </a:r>
            <a:endParaRPr lang="en-US" altLang="ko-KR" dirty="0" smtClean="0"/>
          </a:p>
          <a:p>
            <a:r>
              <a:rPr lang="en-US" altLang="ko-KR" dirty="0" smtClean="0"/>
              <a:t>If the WUR STA </a:t>
            </a:r>
            <a:r>
              <a:rPr lang="en-US" altLang="ko-KR" dirty="0" smtClean="0"/>
              <a:t>is in </a:t>
            </a:r>
            <a:r>
              <a:rPr lang="en-US" altLang="ko-KR" dirty="0" smtClean="0"/>
              <a:t>the </a:t>
            </a:r>
            <a:r>
              <a:rPr lang="en-US" altLang="ko-KR" dirty="0" smtClean="0"/>
              <a:t>AP’s TX </a:t>
            </a:r>
            <a:r>
              <a:rPr lang="en-US" altLang="ko-KR" dirty="0" smtClean="0"/>
              <a:t>range, the STA </a:t>
            </a:r>
            <a:r>
              <a:rPr lang="en-US" altLang="ko-KR" dirty="0" smtClean="0"/>
              <a:t>returns </a:t>
            </a:r>
            <a:r>
              <a:rPr lang="en-US" altLang="ko-KR" dirty="0" smtClean="0"/>
              <a:t>to the WUR </a:t>
            </a:r>
            <a:r>
              <a:rPr lang="en-US" altLang="ko-KR" dirty="0" smtClean="0"/>
              <a:t>mode. Otherwise, the STA can perform the scanning procedure to find another AP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May </a:t>
            </a:r>
            <a:r>
              <a:rPr lang="en-US" altLang="ko-KR" dirty="0"/>
              <a:t>2017</a:t>
            </a:r>
          </a:p>
        </p:txBody>
      </p:sp>
    </p:spTree>
    <p:extLst>
      <p:ext uri="{BB962C8B-B14F-4D97-AF65-F5344CB8AC3E}">
        <p14:creationId xmlns:p14="http://schemas.microsoft.com/office/powerpoint/2010/main" val="198636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[</a:t>
            </a:r>
            <a:r>
              <a:rPr lang="en-US" altLang="ko-KR" dirty="0"/>
              <a:t>1] </a:t>
            </a:r>
            <a:r>
              <a:rPr lang="en-US" altLang="ko-KR" dirty="0" smtClean="0"/>
              <a:t>11-17-0575-00-00ba-spec-framework</a:t>
            </a:r>
          </a:p>
          <a:p>
            <a:r>
              <a:rPr lang="en-US" altLang="ko-KR" dirty="0" smtClean="0"/>
              <a:t>[2] 11-17-0027-04-00ba-re-discovery-problems-in-wur-wlan</a:t>
            </a:r>
          </a:p>
          <a:p>
            <a:r>
              <a:rPr lang="en-US" altLang="ko-KR" dirty="0" smtClean="0"/>
              <a:t>[3] </a:t>
            </a:r>
            <a:r>
              <a:rPr lang="en-US" altLang="ko-KR" dirty="0"/>
              <a:t>11-17-0343-00-00ba-wur-beacon</a:t>
            </a:r>
            <a:endParaRPr lang="en-US" altLang="ko-KR" dirty="0" smtClean="0"/>
          </a:p>
          <a:p>
            <a:r>
              <a:rPr lang="en-US" altLang="ko-KR" dirty="0" smtClean="0"/>
              <a:t>[4] 11-16-1445-01-0wur-overall-mac-procedure-for-wur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May </a:t>
            </a:r>
            <a:r>
              <a:rPr lang="en-US" altLang="ko-KR" dirty="0"/>
              <a:t>2017</a:t>
            </a:r>
          </a:p>
        </p:txBody>
      </p:sp>
    </p:spTree>
    <p:extLst>
      <p:ext uri="{BB962C8B-B14F-4D97-AF65-F5344CB8AC3E}">
        <p14:creationId xmlns:p14="http://schemas.microsoft.com/office/powerpoint/2010/main" val="143283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support the following?</a:t>
            </a:r>
          </a:p>
          <a:p>
            <a:pPr lvl="1"/>
            <a:r>
              <a:rPr lang="en-GB" altLang="ko-KR" i="1" dirty="0"/>
              <a:t>IEEE 802.11ba shall provide mechanisms to enable re-discovery of </a:t>
            </a:r>
            <a:r>
              <a:rPr lang="en-GB" altLang="ko-KR" i="1" dirty="0" smtClean="0"/>
              <a:t>AP by WUR mode STA. </a:t>
            </a:r>
            <a:endParaRPr lang="en-GB" altLang="ko-KR" i="1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Yes</a:t>
            </a:r>
          </a:p>
          <a:p>
            <a:pPr lvl="1"/>
            <a:r>
              <a:rPr lang="en-US" altLang="ko-KR" dirty="0" smtClean="0"/>
              <a:t>No</a:t>
            </a:r>
          </a:p>
          <a:p>
            <a:pPr lvl="1"/>
            <a:r>
              <a:rPr lang="en-US" altLang="ko-KR" dirty="0" smtClean="0"/>
              <a:t>Abstain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562092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100985</TotalTime>
  <Words>516</Words>
  <Application>Microsoft Office PowerPoint</Application>
  <PresentationFormat>화면 슬라이드 쇼(4:3)</PresentationFormat>
  <Paragraphs>84</Paragraphs>
  <Slides>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2" baseType="lpstr">
      <vt:lpstr>굴림</vt:lpstr>
      <vt:lpstr>맑은 고딕</vt:lpstr>
      <vt:lpstr>Arial</vt:lpstr>
      <vt:lpstr>Times New Roman</vt:lpstr>
      <vt:lpstr>802-11-Submission</vt:lpstr>
      <vt:lpstr>AP re-discovery by WUR STA</vt:lpstr>
      <vt:lpstr>Abstract</vt:lpstr>
      <vt:lpstr>AP re-discovery (1/2)</vt:lpstr>
      <vt:lpstr>AP re-discovery (2/2)</vt:lpstr>
      <vt:lpstr>Conclusion</vt:lpstr>
      <vt:lpstr>References</vt:lpstr>
      <vt:lpstr>Straw Poll 1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 issue for WUR</dc:title>
  <dc:creator>Jeongki Kim</dc:creator>
  <cp:lastModifiedBy>Jeongki Kim</cp:lastModifiedBy>
  <cp:revision>1569</cp:revision>
  <cp:lastPrinted>1998-02-10T13:28:06Z</cp:lastPrinted>
  <dcterms:created xsi:type="dcterms:W3CDTF">2007-05-21T21:00:37Z</dcterms:created>
  <dcterms:modified xsi:type="dcterms:W3CDTF">2017-06-19T10:22:13Z</dcterms:modified>
</cp:coreProperties>
</file>