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634" r:id="rId3"/>
    <p:sldId id="636" r:id="rId4"/>
    <p:sldId id="650" r:id="rId5"/>
    <p:sldId id="664" r:id="rId6"/>
    <p:sldId id="637" r:id="rId7"/>
    <p:sldId id="654" r:id="rId8"/>
    <p:sldId id="666" r:id="rId9"/>
    <p:sldId id="656" r:id="rId10"/>
    <p:sldId id="667" r:id="rId11"/>
    <p:sldId id="668" r:id="rId12"/>
    <p:sldId id="669" r:id="rId13"/>
    <p:sldId id="643" r:id="rId14"/>
    <p:sldId id="660" r:id="rId15"/>
    <p:sldId id="663" r:id="rId16"/>
    <p:sldId id="670" r:id="rId17"/>
    <p:sldId id="671" r:id="rId18"/>
    <p:sldId id="672" r:id="rId19"/>
    <p:sldId id="635" r:id="rId20"/>
    <p:sldId id="647" r:id="rId21"/>
    <p:sldId id="646" r:id="rId22"/>
    <p:sldId id="648" r:id="rId23"/>
    <p:sldId id="649" r:id="rId24"/>
    <p:sldId id="651" r:id="rId25"/>
    <p:sldId id="652" r:id="rId26"/>
    <p:sldId id="653" r:id="rId2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636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9C6FA162-E4F8-41CE-8C98-AD291DB84A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37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C2CC1BE4-CBF6-4DDA-9AE3-0C6D7B01DE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05663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35364E1A-D6EB-4254-B1D4-F7901597E65E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01415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67DFB19-4D58-4D68-B376-AC6D43B64C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98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A89ECB4-8C47-4DAF-948E-4F632CEE90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567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84DF603-F4DA-41C6-B85F-BD9A3ADF47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802.11-17/0654r3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9EBA1D8-F379-431C-AD56-F7130CB7901C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Multiple Data Rates for WUR</a:t>
            </a:r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Date:</a:t>
            </a:r>
            <a:r>
              <a:rPr lang="en-US" altLang="ko-KR" sz="2000" b="0" smtClean="0">
                <a:ea typeface="굴림" panose="020B0600000101010101" pitchFamily="50" charset="-127"/>
              </a:rPr>
              <a:t> 2017-05-08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7573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#5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500Kbps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6389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9B967FE6-033E-491A-8971-5230751B5A4A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#6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1Mbps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7413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8B40773-7C62-4EF3-BF66-7CF99607BCA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#7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843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250Kbps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843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BD92342-E0B0-4382-B293-B4DFB6813BD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#8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945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125Kbps, each symbol consists of 4us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4us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946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894620A-C0D8-4008-8BBF-34E683AB566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 ON-Signal + 4us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 OFF-Signal + 4us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#9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500Kbps, each symbol consists of 1us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1us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048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E5092BC4-91B6-4C47-9FBF-B543BE66472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1us ON-Signal + 1us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1us OFF-Signal + 1us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#10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1Mbps, each symbol consists of  0.5us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0.5us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1509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C187F410-2D21-4F8A-9D43-BF8E21F2BA36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0.5us ON-Signal + 0.5us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0.5us OFF-Signal + 0.5us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25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250Kbps, each symbol consists of 2us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2us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2533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BF86142-773E-4DC4-9ADF-FDBE82F5D48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2us ON-Signal + 2us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2us OFF-Signal + 2us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Motion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add the following to the 11ba SFD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11ba </a:t>
            </a:r>
            <a:r>
              <a:rPr lang="en-US" altLang="ko-KR" dirty="0" smtClean="0">
                <a:ea typeface="굴림" panose="020B0600000101010101" pitchFamily="50" charset="-127"/>
              </a:rPr>
              <a:t>shall </a:t>
            </a:r>
            <a:r>
              <a:rPr lang="en-US" altLang="ko-KR" dirty="0" smtClean="0">
                <a:ea typeface="굴림" panose="020B0600000101010101" pitchFamily="50" charset="-127"/>
              </a:rPr>
              <a:t>support </a:t>
            </a:r>
            <a:r>
              <a:rPr lang="en-US" altLang="ko-KR" dirty="0" smtClean="0">
                <a:ea typeface="굴림" panose="020B0600000101010101" pitchFamily="50" charset="-127"/>
              </a:rPr>
              <a:t>multiple data rates for the payload part of the wake-up packet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  <a:r>
              <a:rPr lang="en-US" altLang="ko-KR" dirty="0" err="1" smtClean="0">
                <a:ea typeface="굴림" panose="020B0600000101010101" pitchFamily="50" charset="-127"/>
              </a:rPr>
              <a:t>Suhwook</a:t>
            </a:r>
            <a:r>
              <a:rPr lang="en-US" altLang="ko-KR" dirty="0" smtClean="0">
                <a:ea typeface="굴림" panose="020B0600000101010101" pitchFamily="50" charset="-127"/>
              </a:rPr>
              <a:t> Kim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</a:t>
            </a:r>
            <a:r>
              <a:rPr lang="en-US" altLang="ko-KR" dirty="0" smtClean="0">
                <a:ea typeface="굴림" panose="020B0600000101010101" pitchFamily="50" charset="-127"/>
              </a:rPr>
              <a:t>: 35/2/7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229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D387FAD-9835-4C32-8A5E-49065A7CBF4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ko-KR" sz="1200" b="0" smtClean="0"/>
          </a:p>
        </p:txBody>
      </p:sp>
    </p:spTree>
    <p:extLst>
      <p:ext uri="{BB962C8B-B14F-4D97-AF65-F5344CB8AC3E}">
        <p14:creationId xmlns:p14="http://schemas.microsoft.com/office/powerpoint/2010/main" val="28185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Motion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add the following to the 11ba SFD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Manchester code shall be used for </a:t>
            </a:r>
            <a:r>
              <a:rPr lang="en-US" altLang="ko-KR" dirty="0" smtClean="0">
                <a:ea typeface="굴림" panose="020B0600000101010101" pitchFamily="50" charset="-127"/>
              </a:rPr>
              <a:t>all of the data rates for the payload part of the wake-up packet 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</a:t>
            </a:r>
            <a:r>
              <a:rPr lang="en-US" altLang="ko-KR" dirty="0" smtClean="0">
                <a:ea typeface="굴림" panose="020B0600000101010101" pitchFamily="50" charset="-127"/>
              </a:rPr>
              <a:t>: </a:t>
            </a:r>
            <a:r>
              <a:rPr lang="en-US" altLang="ko-KR" dirty="0" err="1" smtClean="0">
                <a:ea typeface="굴림" panose="020B0600000101010101" pitchFamily="50" charset="-127"/>
              </a:rPr>
              <a:t>Suhwook</a:t>
            </a:r>
            <a:r>
              <a:rPr lang="en-US" altLang="ko-KR" dirty="0" smtClean="0">
                <a:ea typeface="굴림" panose="020B0600000101010101" pitchFamily="50" charset="-127"/>
              </a:rPr>
              <a:t> Kim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</a:t>
            </a:r>
            <a:r>
              <a:rPr lang="en-US" altLang="ko-KR" dirty="0" smtClean="0">
                <a:ea typeface="굴림" panose="020B0600000101010101" pitchFamily="50" charset="-127"/>
              </a:rPr>
              <a:t>: 32/0/9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434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7C08545-F613-45BC-871E-5F90F8CC785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7458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References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355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[1] IEEE 802.11-17/0350r0 Various Symbol Types for WUR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[2] IEEE 802.11-17/0029r5 WUR Usage Model Document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[3] IEEE 802.11-17/0365r0 Regulations and Noise Figure - Impact on SNR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[4] IEEE 802.11-16/1045r9-0wur-a-par-proposal-wur-sg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[5] IEEE 802.11-17/0366r1 WUR Modulation and Coding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[6] IEEE 802.11-17/0367r0 Studies of PER Performance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[7] IEEE 802.11-17/0188r4 Simulation Scenario and Evaluation Methodology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[8] IEEE 802.11-17/0326r0 WUR Phase Noise Model Follow-Up </a:t>
            </a:r>
          </a:p>
          <a:p>
            <a:pPr marL="0" indent="0">
              <a:buFontTx/>
              <a:buNone/>
            </a:pPr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355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2C2C1AD-0D0C-4724-8F5F-445F46EF4AD5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Recap on [1]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819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Various symbol types for multiple data rates were introduced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819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A296933-3CFA-4E5C-9DD5-4C250F33964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71525" y="2667000"/>
          <a:ext cx="7381875" cy="3198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75"/>
                <a:gridCol w="833072"/>
                <a:gridCol w="2484284"/>
                <a:gridCol w="2626244"/>
              </a:tblGrid>
              <a:tr h="457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Types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Rate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[Kbps]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Pros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Cons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</a:tr>
              <a:tr h="457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Normal OOK symbol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Simple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Long </a:t>
                      </a:r>
                      <a:r>
                        <a:rPr lang="en-US" altLang="ko-KR" sz="1200" smtClean="0"/>
                        <a:t>off duration</a:t>
                      </a:r>
                      <a:endParaRPr lang="ko-KR" altLang="en-US" sz="1200"/>
                    </a:p>
                  </a:txBody>
                  <a:tcPr marT="45648" marB="45648" anchor="ctr"/>
                </a:tc>
              </a:tr>
              <a:tr h="6390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Manchester code based OOK symbol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dirty="0" smtClean="0"/>
                        <a:t>- Short off duration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</a:t>
                      </a:r>
                      <a:r>
                        <a:rPr lang="en-US" altLang="ko-KR" sz="1200" baseline="0" dirty="0" smtClean="0"/>
                        <a:t> A</a:t>
                      </a:r>
                      <a:r>
                        <a:rPr lang="en-US" altLang="ko-KR" sz="1200" dirty="0" smtClean="0"/>
                        <a:t>dditional</a:t>
                      </a:r>
                      <a:r>
                        <a:rPr lang="en-US" altLang="ko-KR" sz="1200" baseline="0" dirty="0" smtClean="0"/>
                        <a:t> procedure for </a:t>
                      </a:r>
                      <a:r>
                        <a:rPr lang="en-US" altLang="ko-KR" sz="1200" dirty="0" smtClean="0"/>
                        <a:t>2us signal generation</a:t>
                      </a:r>
                    </a:p>
                  </a:txBody>
                  <a:tcPr marT="45648" marB="45648" anchor="ctr"/>
                </a:tc>
              </a:tr>
              <a:tr h="8228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 repetition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en-US" altLang="ko-KR" sz="1200" i="1" dirty="0" smtClean="0"/>
                        <a:t>n</a:t>
                      </a:r>
                      <a:r>
                        <a:rPr lang="en-US" altLang="ko-KR" sz="1200" dirty="0" smtClean="0"/>
                        <a:t>=2)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(Manchester code is applied)</a:t>
                      </a: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125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 Good p</a:t>
                      </a:r>
                      <a:r>
                        <a:rPr lang="en-US" altLang="ko-KR" sz="1200" dirty="0" smtClean="0"/>
                        <a:t>erformance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Large overhead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</a:tr>
              <a:tr h="8228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time reduction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(</a:t>
                      </a:r>
                      <a:r>
                        <a:rPr lang="en-US" altLang="ko-KR" sz="1200" i="1" baseline="0" dirty="0" smtClean="0"/>
                        <a:t>n</a:t>
                      </a:r>
                      <a:r>
                        <a:rPr lang="en-US" altLang="ko-KR" sz="1200" baseline="0" dirty="0" smtClean="0"/>
                        <a:t>=2)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 Small o</a:t>
                      </a:r>
                      <a:r>
                        <a:rPr lang="en-US" altLang="ko-KR" sz="1200" dirty="0" smtClean="0"/>
                        <a:t>verhead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Poor performance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- Additional</a:t>
                      </a:r>
                      <a:r>
                        <a:rPr lang="en-US" altLang="ko-KR" sz="1200" baseline="0" dirty="0" smtClean="0"/>
                        <a:t> procedure for 1us (if the Manchester code is applied) or </a:t>
                      </a:r>
                      <a:r>
                        <a:rPr lang="en-US" altLang="ko-KR" sz="1200" dirty="0" smtClean="0"/>
                        <a:t>2us signal generation</a:t>
                      </a:r>
                    </a:p>
                  </a:txBody>
                  <a:tcPr marT="45648" marB="4564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Appendix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4579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458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624D550-406B-42AC-A791-694871DA7C5E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Assumption (1/2)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560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13 subcarriers are used for a symbol computation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A sequence mapped to 13 subcarriers in each symbol type is optimized in terms of the PAPR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Payload consists of 48 symbols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Symbol structure is dependent on the symbol type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PER for payload will be shown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If 48 bits are set to the MAC address, PER is equivalent to the miss detection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CFO [7], Phase noise [8] applied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Raised cosine filter with 4MHz bandwidth and 0.2 roll off factor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20MHz sampling rate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TGnD and UMi NLoS channels in 2.4GHz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SNR is defined considering 20MHz bandwidth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L-SIG performance with no CFO, no STO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560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9E6E6AFA-AC3C-42F6-8F1D-DD936CE4F4F2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Assumption (2/2)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662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>
                <a:ea typeface="굴림" panose="020B0600000101010101" pitchFamily="50" charset="-127"/>
              </a:rPr>
              <a:t>125Kbps (8us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250Kbps (4us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500Kbps (2us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1Mbps (1us symbol)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663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5020845-C6C7-4747-9397-574C206061E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ko-KR" sz="1200" b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62000" y="206375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ON-Signal + 4us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OFF-Signal + 4us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2000" y="3216275"/>
          <a:ext cx="6781800" cy="82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896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  <a:tr h="2589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ON-Signal + 2us OFF-Signal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OFF-Signal + 2us ON-Signal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  <a:tr h="304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4us OFF-Signal</a:t>
                      </a:r>
                      <a:endParaRPr lang="ko-KR" altLang="en-US" sz="1100" smtClean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ON-Signal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762000" y="441960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ON-Signal + 1us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OFF-Signal + 1us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62000" y="556260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0.5us ON-Signal + 0.5us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0.5us OFF-Signal + 0.5us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Results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765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PER comparison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765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47EA718-B156-438E-A7AE-3AE865C6346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ko-KR" sz="1200" b="0" smtClean="0"/>
          </a:p>
        </p:txBody>
      </p:sp>
      <p:sp>
        <p:nvSpPr>
          <p:cNvPr id="27655" name="TextBox 5"/>
          <p:cNvSpPr txBox="1">
            <a:spLocks noChangeArrowheads="1"/>
          </p:cNvSpPr>
          <p:nvPr/>
        </p:nvSpPr>
        <p:spPr bwMode="auto">
          <a:xfrm>
            <a:off x="2009775" y="5535613"/>
            <a:ext cx="1276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TGnD channel</a:t>
            </a:r>
            <a:endParaRPr lang="ko-KR" altLang="en-US" sz="1400" b="0"/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5768975" y="5535613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UMi NLoS channel</a:t>
            </a:r>
            <a:endParaRPr lang="ko-KR" altLang="en-US" sz="1400" b="0"/>
          </a:p>
        </p:txBody>
      </p:sp>
      <p:pic>
        <p:nvPicPr>
          <p:cNvPr id="27657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2549525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2549525"/>
            <a:ext cx="3916362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Received SNR</a:t>
            </a:r>
          </a:p>
          <a:p>
            <a:pPr marL="0" indent="0">
              <a:buFontTx/>
              <a:buNone/>
              <a:defRPr/>
            </a:pP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    </a:t>
            </a:r>
            <a:r>
              <a:rPr lang="en-US" altLang="ko-KR" dirty="0" err="1" smtClean="0">
                <a:ea typeface="굴림" panose="020B0600000101010101" pitchFamily="50" charset="-127"/>
              </a:rPr>
              <a:t>Rx_SNR</a:t>
            </a:r>
            <a:r>
              <a:rPr lang="en-US" altLang="ko-KR" dirty="0" smtClean="0">
                <a:ea typeface="굴림" panose="020B0600000101010101" pitchFamily="50" charset="-127"/>
              </a:rPr>
              <a:t> = </a:t>
            </a:r>
            <a:r>
              <a:rPr lang="en-US" altLang="ko-KR" dirty="0" err="1" smtClean="0">
                <a:ea typeface="굴림" panose="020B0600000101010101" pitchFamily="50" charset="-127"/>
              </a:rPr>
              <a:t>Tx_Pwr</a:t>
            </a:r>
            <a:r>
              <a:rPr lang="en-US" altLang="ko-KR" dirty="0" smtClean="0">
                <a:ea typeface="굴림" panose="020B0600000101010101" pitchFamily="50" charset="-127"/>
              </a:rPr>
              <a:t> - PL – 3*Shadowing - NF - N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0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Transmit power : </a:t>
            </a:r>
            <a:r>
              <a:rPr lang="en-US" altLang="ko-KR" dirty="0" err="1" smtClean="0">
                <a:ea typeface="굴림" panose="020B0600000101010101" pitchFamily="50" charset="-127"/>
              </a:rPr>
              <a:t>Tx_Pwr</a:t>
            </a:r>
            <a:r>
              <a:rPr lang="en-US" altLang="ko-KR" dirty="0" smtClean="0">
                <a:ea typeface="굴림" panose="020B0600000101010101" pitchFamily="50" charset="-127"/>
              </a:rPr>
              <a:t> = 20dBm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Noise figure : NF = 15dBm (802.11ba) / 7dBm (conventional 802.11)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Noise floor : N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0</a:t>
            </a:r>
            <a:r>
              <a:rPr lang="en-US" altLang="ko-KR" dirty="0" smtClean="0">
                <a:ea typeface="굴림" panose="020B0600000101010101" pitchFamily="50" charset="-127"/>
              </a:rPr>
              <a:t> = -174dBm + 10log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10</a:t>
            </a:r>
            <a:r>
              <a:rPr lang="en-US" altLang="ko-KR" dirty="0" smtClean="0">
                <a:ea typeface="굴림" panose="020B0600000101010101" pitchFamily="50" charset="-127"/>
              </a:rPr>
              <a:t>BW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Bandwidth : BW = 20MHz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Target PER : 10% (802.11ba) / 1% (conventional 802.11)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 interference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 penetration loss</a:t>
            </a:r>
          </a:p>
          <a:p>
            <a:pPr>
              <a:defRPr/>
            </a:pP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867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B3A16F0-641A-4F7C-A889-4CCC94194AF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969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TGnD channel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970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30E7831-71AA-47B8-BFD0-BFB3D84E1F5E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ko-KR" sz="1200" b="0" smtClean="0"/>
          </a:p>
        </p:txBody>
      </p:sp>
      <p:pic>
        <p:nvPicPr>
          <p:cNvPr id="29703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540000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540000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TextBox 5"/>
          <p:cNvSpPr txBox="1">
            <a:spLocks noChangeArrowheads="1"/>
          </p:cNvSpPr>
          <p:nvPr/>
        </p:nvSpPr>
        <p:spPr bwMode="auto">
          <a:xfrm>
            <a:off x="1981200" y="5535613"/>
            <a:ext cx="173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Conventional 802.11</a:t>
            </a:r>
            <a:endParaRPr lang="ko-KR" altLang="en-US" sz="1400" b="0"/>
          </a:p>
        </p:txBody>
      </p:sp>
      <p:sp>
        <p:nvSpPr>
          <p:cNvPr id="29706" name="TextBox 9"/>
          <p:cNvSpPr txBox="1">
            <a:spLocks noChangeArrowheads="1"/>
          </p:cNvSpPr>
          <p:nvPr/>
        </p:nvSpPr>
        <p:spPr bwMode="auto">
          <a:xfrm>
            <a:off x="6138863" y="5535613"/>
            <a:ext cx="86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802.11ba</a:t>
            </a:r>
            <a:endParaRPr lang="ko-KR" alt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07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UMi NLoS channel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307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C398B41-30AF-4658-A690-22A132B5CA1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ko-KR" sz="1200" b="0" smtClean="0"/>
          </a:p>
        </p:txBody>
      </p:sp>
      <p:sp>
        <p:nvSpPr>
          <p:cNvPr id="30727" name="TextBox 5"/>
          <p:cNvSpPr txBox="1">
            <a:spLocks noChangeArrowheads="1"/>
          </p:cNvSpPr>
          <p:nvPr/>
        </p:nvSpPr>
        <p:spPr bwMode="auto">
          <a:xfrm>
            <a:off x="1981200" y="5535613"/>
            <a:ext cx="173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Conventional 802.11</a:t>
            </a:r>
            <a:endParaRPr lang="ko-KR" altLang="en-US" sz="1400" b="0"/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6138863" y="5535613"/>
            <a:ext cx="86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802.11ba</a:t>
            </a:r>
            <a:endParaRPr lang="ko-KR" altLang="en-US" sz="1400" b="0"/>
          </a:p>
        </p:txBody>
      </p:sp>
      <p:pic>
        <p:nvPicPr>
          <p:cNvPr id="30729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1588"/>
            <a:ext cx="3914775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541588"/>
            <a:ext cx="3914775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Need for Multiple Data Rates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WUR can benefit from having multiple data rates considering various use cases including both indoor and outdoor cases [2]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The data rate needs to be lower than 250 Kbps as shown in [3] considering the requirement of 11ba which is the same range as the primary connectivity radio [4]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Data rate of 125Kbps with 8us symbol time using the Manchester code can be a proper option in terms of the performance, overhead and coexistence issue [1][5][6]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As shown in Appendix, at the data rate of 125Kbps with 8us symbol time, using the Manchester code has a better performance compared to not using the Manchester code in both channel cases assuming 10% PER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Also, among several data rates considered in this contribution, it can only guarantee the range requirement as shown in the link budget analysis in Appendix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In addition, the Manchester code can prevent a coexistence problem by</a:t>
            </a:r>
            <a:r>
              <a:rPr lang="ko-KR" altLang="en-US" sz="1400" smtClean="0">
                <a:ea typeface="굴림" panose="020B0600000101010101" pitchFamily="50" charset="-127"/>
              </a:rPr>
              <a:t> </a:t>
            </a:r>
            <a:r>
              <a:rPr lang="en-US" altLang="ko-KR" sz="1400" smtClean="0">
                <a:ea typeface="굴림" panose="020B0600000101010101" pitchFamily="50" charset="-127"/>
              </a:rPr>
              <a:t>reducing an off duration significantly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Furthermore, a threshold for decoding is not required when using the Manchester code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A much lower data rate can be also considered (e.g., 62.5Kbps with 16us symbol time) in order to further enhance the performance at the expense of the overhead which incurs a power consumption increase</a:t>
            </a:r>
          </a:p>
          <a:p>
            <a:pPr lvl="1"/>
            <a:endParaRPr lang="en-US" altLang="ko-KR" sz="140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EC1E7F0-E09E-410F-B223-AFC747E54BC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Need for Multiple Data Rates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024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On the other hand, for STAs located near the AP (good link quality), it may be advisable to use higher data rate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Those STAs have a sufficient received SNR to use higher data rate and thus a low data rate and a long symbol length may be too much burden and waste on them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Hence, the data rate of 250Kbps with 4us symbol time (such as the normal OOK or the Manchester code based OOK symbol types in [1]) can be considered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We can derive benefit from applying Manchester code especially in the indoor case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However, this data rate still can be a burden on some STAs which are located quite close to the AP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We can also think of data rates of 500Kbps with 2us symbol time or 1Mbps with 1us symbol time (i.e., the symbol time reduction type in [1]) to further increase the data rate and to reduce the overhead which results in a less power consumption at the receiver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Assuming the target PER of 10%, these data rates seem only applicable to the indoor case because they cannot guarantee it in the UMi channel as shown in Appendix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The difference between required SNRs of two data rates is not huge in the indoor case and thus there may be a chance to use even much higher data rate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In addition, the Manchester code can be also applied with a slight performance degradation</a:t>
            </a:r>
          </a:p>
          <a:p>
            <a:pPr lvl="1"/>
            <a:endParaRPr lang="en-US" altLang="ko-KR" sz="140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1024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B4CCE66-FC9B-4714-ABC9-0B97E146BE2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Conclusion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126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For the range requirement, WUR needs to use the data rate of 125Kbps or lower data rate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For STAs having a high received signal strength, WUR can benefit from utilizing the data rate of 500Kbps or higher data rate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It is desirable to apply the Manchester code to all of the data rates because of its advantages in terms of the coexistence issue, receiver complexity, etc.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127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7281F3D-9778-4936-AEAD-B3D24F68248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supports multiple data rates for the payload part of the wake-up packet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 : 24/0/5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229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D387FAD-9835-4C32-8A5E-49065A7CBF4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support to have two data rates for WUR?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EB6FD53A-167C-4CA4-B173-9397966C88F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#3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the Manchester code for all of the data rates for the payload part of the wake-up packet 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 : 11/0/14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434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7C08545-F613-45BC-871E-5F90F8CC785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#4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536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125Kbps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536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4B4B7B4-5B65-4C08-9F03-6C334F96D2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150618</TotalTime>
  <Words>1948</Words>
  <Application>Microsoft Office PowerPoint</Application>
  <PresentationFormat>화면 슬라이드 쇼(4:3)</PresentationFormat>
  <Paragraphs>344</Paragraphs>
  <Slides>26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1" baseType="lpstr">
      <vt:lpstr>굴림</vt:lpstr>
      <vt:lpstr>Malgun Gothic</vt:lpstr>
      <vt:lpstr>Arial</vt:lpstr>
      <vt:lpstr>Times New Roman</vt:lpstr>
      <vt:lpstr>802-11-Submission</vt:lpstr>
      <vt:lpstr>Multiple Data Rates for WUR</vt:lpstr>
      <vt:lpstr>Recap on [1]</vt:lpstr>
      <vt:lpstr>Need for Multiple Data Rates</vt:lpstr>
      <vt:lpstr>Need for Multiple Data Rates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Straw Poll #10</vt:lpstr>
      <vt:lpstr>Straw Poll #11</vt:lpstr>
      <vt:lpstr>Motion #1</vt:lpstr>
      <vt:lpstr>Motion #2</vt:lpstr>
      <vt:lpstr>References</vt:lpstr>
      <vt:lpstr>Appendix</vt:lpstr>
      <vt:lpstr>Simulation Assumption (1/2)</vt:lpstr>
      <vt:lpstr>Simulation Assumption (2/2)</vt:lpstr>
      <vt:lpstr>Simulation Results</vt:lpstr>
      <vt:lpstr>Link Budget</vt:lpstr>
      <vt:lpstr>Link Budget</vt:lpstr>
      <vt:lpstr>Link Budget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박은성/선임연구원/차세대표준(연)IoT팀(esung.park@lge.com)</cp:lastModifiedBy>
  <cp:revision>3061</cp:revision>
  <cp:lastPrinted>2017-05-04T01:47:36Z</cp:lastPrinted>
  <dcterms:created xsi:type="dcterms:W3CDTF">2007-05-21T21:00:37Z</dcterms:created>
  <dcterms:modified xsi:type="dcterms:W3CDTF">2017-05-11T00:16:14Z</dcterms:modified>
</cp:coreProperties>
</file>