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8"/>
  </p:notesMasterIdLst>
  <p:handoutMasterIdLst>
    <p:handoutMasterId r:id="rId19"/>
  </p:handoutMasterIdLst>
  <p:sldIdLst>
    <p:sldId id="500" r:id="rId2"/>
    <p:sldId id="502" r:id="rId3"/>
    <p:sldId id="503" r:id="rId4"/>
    <p:sldId id="528" r:id="rId5"/>
    <p:sldId id="529" r:id="rId6"/>
    <p:sldId id="508" r:id="rId7"/>
    <p:sldId id="509" r:id="rId8"/>
    <p:sldId id="527" r:id="rId9"/>
    <p:sldId id="524" r:id="rId10"/>
    <p:sldId id="523" r:id="rId11"/>
    <p:sldId id="525" r:id="rId12"/>
    <p:sldId id="531" r:id="rId13"/>
    <p:sldId id="532" r:id="rId14"/>
    <p:sldId id="533" r:id="rId15"/>
    <p:sldId id="534" r:id="rId16"/>
    <p:sldId id="522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6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74" autoAdjust="0"/>
    <p:restoredTop sz="93838" autoAdjust="0"/>
  </p:normalViewPr>
  <p:slideViewPr>
    <p:cSldViewPr>
      <p:cViewPr varScale="1">
        <p:scale>
          <a:sx n="66" d="100"/>
          <a:sy n="66" d="100"/>
        </p:scale>
        <p:origin x="92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864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1115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WUR </a:t>
            </a: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6015873" y="210234"/>
            <a:ext cx="257576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802.11-17/0652r1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685800" y="197872"/>
            <a:ext cx="7341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altLang="ko-KR" sz="1400" b="0" dirty="0" smtClean="0">
                <a:latin typeface="Times New Roman" pitchFamily="18" charset="0"/>
                <a:ea typeface="굴림" pitchFamily="34" charset="-127"/>
              </a:rPr>
              <a:t>May</a:t>
            </a:r>
            <a:r>
              <a:rPr lang="en-US" altLang="ko-KR" sz="1400" b="0" baseline="0" dirty="0" smtClean="0">
                <a:latin typeface="Times New Roman" pitchFamily="18" charset="0"/>
                <a:ea typeface="굴림" pitchFamily="34" charset="-127"/>
              </a:rPr>
              <a:t>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7631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802.11-17/0652r1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Consideration of EDCA for WUR Signal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2017-05-08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520174"/>
              </p:ext>
            </p:extLst>
          </p:nvPr>
        </p:nvGraphicFramePr>
        <p:xfrm>
          <a:off x="895350" y="2590800"/>
          <a:ext cx="7334250" cy="16306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Park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minyoung.park@intel.com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Shahrnaz Azizi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 Kenney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thomas.j.kenney@intel.com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lvl="1"/>
            <a:r>
              <a:rPr lang="en-GB" dirty="0" smtClean="0"/>
              <a:t>An </a:t>
            </a:r>
            <a:r>
              <a:rPr lang="en-GB" dirty="0"/>
              <a:t>AP may use any AC for sending a unicast wake-up packet to a STA if the AP does not have pending buffered frame to the </a:t>
            </a:r>
            <a:r>
              <a:rPr lang="en-GB" dirty="0" smtClean="0"/>
              <a:t>STA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Y: 10</a:t>
            </a:r>
          </a:p>
          <a:p>
            <a:pPr lvl="1"/>
            <a:r>
              <a:rPr lang="en-GB" dirty="0" smtClean="0"/>
              <a:t>N: 0</a:t>
            </a:r>
          </a:p>
          <a:p>
            <a:pPr lvl="1"/>
            <a:r>
              <a:rPr lang="en-GB" dirty="0" smtClean="0"/>
              <a:t>A: 15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583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lvl="1"/>
            <a:r>
              <a:rPr lang="en-US" dirty="0" smtClean="0"/>
              <a:t>After an AP sends </a:t>
            </a:r>
            <a:r>
              <a:rPr lang="en-US" dirty="0"/>
              <a:t>a WUR signal </a:t>
            </a:r>
            <a:r>
              <a:rPr lang="en-US" dirty="0" smtClean="0"/>
              <a:t>using EDCAF of a particular AC, the AP shall </a:t>
            </a:r>
            <a:r>
              <a:rPr lang="en-US" dirty="0"/>
              <a:t>not update CW and retry count </a:t>
            </a:r>
            <a:r>
              <a:rPr lang="en-US" dirty="0" smtClean="0"/>
              <a:t>of the AC</a:t>
            </a:r>
            <a:endParaRPr lang="en-US" dirty="0"/>
          </a:p>
          <a:p>
            <a:pPr lvl="1"/>
            <a:r>
              <a:rPr lang="en-US" dirty="0"/>
              <a:t>After identifying failure for </a:t>
            </a:r>
            <a:r>
              <a:rPr lang="en-US" dirty="0" smtClean="0"/>
              <a:t>an unicast </a:t>
            </a:r>
            <a:r>
              <a:rPr lang="en-US" dirty="0"/>
              <a:t>wake-up </a:t>
            </a:r>
            <a:r>
              <a:rPr lang="en-US" dirty="0" smtClean="0"/>
              <a:t>packet that is sent using </a:t>
            </a:r>
            <a:r>
              <a:rPr lang="en-US" dirty="0"/>
              <a:t>EDCAF of a particular AC</a:t>
            </a:r>
            <a:r>
              <a:rPr lang="en-US" dirty="0" smtClean="0"/>
              <a:t>, </a:t>
            </a:r>
            <a:r>
              <a:rPr lang="en-US" dirty="0"/>
              <a:t>AP </a:t>
            </a:r>
            <a:r>
              <a:rPr lang="en-US" dirty="0" smtClean="0"/>
              <a:t>shall </a:t>
            </a:r>
            <a:r>
              <a:rPr lang="en-US" dirty="0"/>
              <a:t>not update </a:t>
            </a:r>
            <a:r>
              <a:rPr lang="en-US" dirty="0" smtClean="0"/>
              <a:t>CW </a:t>
            </a:r>
            <a:r>
              <a:rPr lang="en-US" dirty="0"/>
              <a:t>and retry count of </a:t>
            </a:r>
            <a:r>
              <a:rPr lang="en-US" dirty="0" smtClean="0"/>
              <a:t>the AC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Y: 10</a:t>
            </a:r>
          </a:p>
          <a:p>
            <a:pPr lvl="1"/>
            <a:r>
              <a:rPr lang="en-US" dirty="0" smtClean="0"/>
              <a:t>N: 0</a:t>
            </a:r>
          </a:p>
          <a:p>
            <a:pPr lvl="1"/>
            <a:r>
              <a:rPr lang="en-US" dirty="0" smtClean="0"/>
              <a:t>A</a:t>
            </a:r>
            <a:r>
              <a:rPr lang="en-US" smtClean="0"/>
              <a:t>: 19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70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GB" dirty="0" smtClean="0"/>
              <a:t>An </a:t>
            </a:r>
            <a:r>
              <a:rPr lang="en-GB" dirty="0"/>
              <a:t>AP </a:t>
            </a:r>
            <a:r>
              <a:rPr lang="en-US" dirty="0"/>
              <a:t>reuses existing 4 ACs and corresponding EDCA parameters to transmit WUR signal</a:t>
            </a:r>
          </a:p>
          <a:p>
            <a:pPr lvl="1"/>
            <a:r>
              <a:rPr lang="en-US" dirty="0"/>
              <a:t>Note that WUR signal includes unicast wake-up packet, multicast wake-up packet, and WUR </a:t>
            </a:r>
            <a:r>
              <a:rPr lang="en-US" dirty="0" smtClean="0"/>
              <a:t>Beacon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Y: 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N: </a:t>
            </a:r>
          </a:p>
          <a:p>
            <a:pPr lvl="1"/>
            <a:r>
              <a:rPr lang="en-US" dirty="0" smtClean="0"/>
              <a:t>A: 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711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GB" dirty="0" smtClean="0"/>
              <a:t>An </a:t>
            </a:r>
            <a:r>
              <a:rPr lang="en-GB" dirty="0"/>
              <a:t>AP may use any AC for sending a </a:t>
            </a:r>
            <a:r>
              <a:rPr lang="en-GB" dirty="0" smtClean="0"/>
              <a:t>multicast </a:t>
            </a:r>
            <a:r>
              <a:rPr lang="en-GB" dirty="0"/>
              <a:t>wake-up packet</a:t>
            </a:r>
            <a:endParaRPr lang="en-US" dirty="0"/>
          </a:p>
          <a:p>
            <a:pPr lvl="1"/>
            <a:r>
              <a:rPr lang="en-GB" dirty="0"/>
              <a:t>An AP may use any AC for sending a </a:t>
            </a:r>
            <a:r>
              <a:rPr lang="en-GB" dirty="0" smtClean="0"/>
              <a:t>WUR Beacon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Y: </a:t>
            </a:r>
          </a:p>
          <a:p>
            <a:pPr lvl="1"/>
            <a:r>
              <a:rPr lang="en-GB" dirty="0" smtClean="0"/>
              <a:t>N: </a:t>
            </a:r>
          </a:p>
          <a:p>
            <a:pPr lvl="1"/>
            <a:r>
              <a:rPr lang="en-GB" dirty="0" smtClean="0"/>
              <a:t>A: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6891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GB" dirty="0" smtClean="0"/>
              <a:t>An </a:t>
            </a:r>
            <a:r>
              <a:rPr lang="en-GB" dirty="0"/>
              <a:t>AP may use any AC for sending a unicast wake-up packet to a STA if the AP does not have pending buffered frame to the </a:t>
            </a:r>
            <a:r>
              <a:rPr lang="en-GB" dirty="0" smtClean="0"/>
              <a:t>STA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Y: </a:t>
            </a:r>
          </a:p>
          <a:p>
            <a:pPr lvl="1"/>
            <a:r>
              <a:rPr lang="en-GB" dirty="0" smtClean="0"/>
              <a:t>N: </a:t>
            </a:r>
          </a:p>
          <a:p>
            <a:pPr lvl="1"/>
            <a:r>
              <a:rPr lang="en-GB" dirty="0" smtClean="0"/>
              <a:t>A: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372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US" dirty="0" smtClean="0"/>
              <a:t>After </a:t>
            </a:r>
            <a:r>
              <a:rPr lang="en-US" dirty="0" smtClean="0"/>
              <a:t>an AP sends </a:t>
            </a:r>
            <a:r>
              <a:rPr lang="en-US" dirty="0"/>
              <a:t>a WUR signal </a:t>
            </a:r>
            <a:r>
              <a:rPr lang="en-US" dirty="0" smtClean="0"/>
              <a:t>using EDCAF of a particular AC, the AP shall </a:t>
            </a:r>
            <a:r>
              <a:rPr lang="en-US" dirty="0"/>
              <a:t>not update CW and retry count </a:t>
            </a:r>
            <a:r>
              <a:rPr lang="en-US" dirty="0" smtClean="0"/>
              <a:t>of the AC</a:t>
            </a:r>
            <a:endParaRPr lang="en-US" dirty="0"/>
          </a:p>
          <a:p>
            <a:pPr lvl="1"/>
            <a:r>
              <a:rPr lang="en-US" dirty="0"/>
              <a:t>After identifying failure for </a:t>
            </a:r>
            <a:r>
              <a:rPr lang="en-US" dirty="0" smtClean="0"/>
              <a:t>an unicast </a:t>
            </a:r>
            <a:r>
              <a:rPr lang="en-US" dirty="0"/>
              <a:t>wake-up </a:t>
            </a:r>
            <a:r>
              <a:rPr lang="en-US" dirty="0" smtClean="0"/>
              <a:t>packet that is sent using </a:t>
            </a:r>
            <a:r>
              <a:rPr lang="en-US" dirty="0"/>
              <a:t>EDCAF of a particular AC</a:t>
            </a:r>
            <a:r>
              <a:rPr lang="en-US" dirty="0" smtClean="0"/>
              <a:t>, </a:t>
            </a:r>
            <a:r>
              <a:rPr lang="en-US" dirty="0"/>
              <a:t>AP </a:t>
            </a:r>
            <a:r>
              <a:rPr lang="en-US" dirty="0" smtClean="0"/>
              <a:t>shall </a:t>
            </a:r>
            <a:r>
              <a:rPr lang="en-US" dirty="0"/>
              <a:t>not update </a:t>
            </a:r>
            <a:r>
              <a:rPr lang="en-US" dirty="0" smtClean="0"/>
              <a:t>CW </a:t>
            </a:r>
            <a:r>
              <a:rPr lang="en-US" dirty="0"/>
              <a:t>and retry count of </a:t>
            </a:r>
            <a:r>
              <a:rPr lang="en-US" dirty="0" smtClean="0"/>
              <a:t>the AC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Y: </a:t>
            </a:r>
          </a:p>
          <a:p>
            <a:pPr lvl="1"/>
            <a:r>
              <a:rPr lang="en-US" dirty="0" smtClean="0"/>
              <a:t>N: </a:t>
            </a:r>
          </a:p>
          <a:p>
            <a:pPr lvl="1"/>
            <a:r>
              <a:rPr lang="en-US" dirty="0" smtClean="0"/>
              <a:t>A: 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603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</a:t>
            </a:r>
            <a:r>
              <a:rPr lang="en-US" sz="2000" dirty="0" smtClean="0"/>
              <a:t>11-17-0354-02 Initial thoughts on MAC procedures</a:t>
            </a:r>
          </a:p>
          <a:p>
            <a:r>
              <a:rPr lang="en-US" sz="2000" dirty="0" smtClean="0"/>
              <a:t>[2] 11-14-0980-16 </a:t>
            </a:r>
            <a:r>
              <a:rPr lang="en-US" sz="2000" dirty="0" err="1" smtClean="0"/>
              <a:t>Tgax</a:t>
            </a:r>
            <a:r>
              <a:rPr lang="en-US" sz="2000" dirty="0" smtClean="0"/>
              <a:t> Simulation Scenarios</a:t>
            </a:r>
          </a:p>
          <a:p>
            <a:r>
              <a:rPr lang="en-US" sz="2000" dirty="0" smtClean="0"/>
              <a:t>[3] 11-17-0342-04 </a:t>
            </a:r>
            <a:r>
              <a:rPr lang="en-US" sz="2000" dirty="0"/>
              <a:t>WUR Negotiation and Acknowledgement Procedure Follow up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525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[1], we have agreed to do EDCA for transmitting wake-up packet, and the EDCA parameter is TBD</a:t>
            </a:r>
          </a:p>
          <a:p>
            <a:r>
              <a:rPr lang="en-US" dirty="0" smtClean="0"/>
              <a:t>We provide our view to follow up on this important topic and discuss consideration of EDCA for WUR signal including unicast wake-up packet, multicast wake-up packet, and WUR Beacon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511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Reuse Existing AC and EDCA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There are four ACs for EDCAF: AC_VO, AC_VI, AC_BE, and AC_BK.</a:t>
            </a:r>
          </a:p>
          <a:p>
            <a:r>
              <a:rPr lang="en-US" sz="1800" dirty="0" smtClean="0"/>
              <a:t>We think there is no need to define new AC or new EDCA parameters for WUR signal including unicast wake-up packet, multicast wake-up packet, and WUR Beacon</a:t>
            </a:r>
          </a:p>
          <a:p>
            <a:pPr lvl="1"/>
            <a:r>
              <a:rPr lang="en-US" sz="1400" dirty="0" smtClean="0"/>
              <a:t>Defining new AC likely requires us to define more than one new AC for meeting various latency requirement</a:t>
            </a:r>
          </a:p>
          <a:p>
            <a:pPr lvl="1"/>
            <a:r>
              <a:rPr lang="en-US" sz="1400" dirty="0" smtClean="0"/>
              <a:t>Defining </a:t>
            </a:r>
            <a:r>
              <a:rPr lang="en-US" sz="1400" dirty="0"/>
              <a:t>new </a:t>
            </a:r>
            <a:r>
              <a:rPr lang="en-US" sz="1400" dirty="0" smtClean="0"/>
              <a:t>AC or new EDCA parameters </a:t>
            </a:r>
            <a:r>
              <a:rPr lang="en-US" sz="1400" dirty="0"/>
              <a:t>probably will not </a:t>
            </a:r>
            <a:r>
              <a:rPr lang="en-US" sz="1400" dirty="0" smtClean="0"/>
              <a:t>provide </a:t>
            </a:r>
            <a:r>
              <a:rPr lang="en-US" sz="1400" dirty="0"/>
              <a:t>higher </a:t>
            </a:r>
            <a:r>
              <a:rPr lang="en-US" sz="1400" dirty="0" smtClean="0"/>
              <a:t>channel access </a:t>
            </a:r>
            <a:r>
              <a:rPr lang="en-US" sz="1400" dirty="0"/>
              <a:t>priority than </a:t>
            </a:r>
            <a:r>
              <a:rPr lang="en-US" sz="1400" dirty="0" smtClean="0"/>
              <a:t>AC_VO. Note that default </a:t>
            </a:r>
            <a:r>
              <a:rPr lang="en-US" sz="1400" dirty="0"/>
              <a:t>AIFSN and </a:t>
            </a:r>
            <a:r>
              <a:rPr lang="en-US" sz="1400" dirty="0" err="1" smtClean="0"/>
              <a:t>CWmin</a:t>
            </a:r>
            <a:r>
              <a:rPr lang="en-US" sz="1400" dirty="0" smtClean="0"/>
              <a:t> </a:t>
            </a:r>
            <a:r>
              <a:rPr lang="en-US" sz="1400" dirty="0"/>
              <a:t>for AC_VO </a:t>
            </a:r>
            <a:r>
              <a:rPr lang="en-US" sz="1400" dirty="0" smtClean="0"/>
              <a:t>are already small (2 </a:t>
            </a:r>
            <a:r>
              <a:rPr lang="en-US" sz="1400" dirty="0"/>
              <a:t>and (aCWmin+1)/</a:t>
            </a:r>
            <a:r>
              <a:rPr lang="en-US" sz="1400" dirty="0" smtClean="0"/>
              <a:t>4-1, respectively).</a:t>
            </a:r>
          </a:p>
          <a:p>
            <a:pPr lvl="1"/>
            <a:r>
              <a:rPr lang="en-US" sz="1400" dirty="0" smtClean="0"/>
              <a:t>Similar to the reason mentioned above, defining </a:t>
            </a:r>
            <a:r>
              <a:rPr lang="en-US" sz="1400" dirty="0"/>
              <a:t>new </a:t>
            </a:r>
            <a:r>
              <a:rPr lang="en-US" sz="1400" dirty="0" smtClean="0"/>
              <a:t>AC or </a:t>
            </a:r>
            <a:r>
              <a:rPr lang="en-US" sz="1400" dirty="0"/>
              <a:t>new EDCA parameters probably </a:t>
            </a:r>
            <a:r>
              <a:rPr lang="en-US" sz="1400" dirty="0" smtClean="0"/>
              <a:t>can not provided channel access that can be differentiated from the channel access </a:t>
            </a:r>
            <a:r>
              <a:rPr lang="en-US" sz="1400" smtClean="0"/>
              <a:t>of existing </a:t>
            </a:r>
            <a:r>
              <a:rPr lang="en-US" sz="1400" dirty="0" smtClean="0"/>
              <a:t>4 ACs</a:t>
            </a:r>
            <a:endParaRPr lang="en-US" sz="1400" dirty="0"/>
          </a:p>
          <a:p>
            <a:pPr lvl="1"/>
            <a:r>
              <a:rPr lang="en-US" sz="1400" dirty="0"/>
              <a:t>11ax goes through the same discussion for Trigger </a:t>
            </a:r>
            <a:r>
              <a:rPr lang="en-US" sz="1400" dirty="0" smtClean="0"/>
              <a:t>frame and does not define new AC or new EDCA parameters for Trigger frame</a:t>
            </a:r>
          </a:p>
          <a:p>
            <a:pPr marL="342900" lvl="1" indent="-342900">
              <a:buFontTx/>
              <a:buChar char="•"/>
            </a:pPr>
            <a:r>
              <a:rPr lang="en-US" sz="1800" b="1" dirty="0">
                <a:ea typeface="+mn-ea"/>
                <a:cs typeface="+mn-cs"/>
              </a:rPr>
              <a:t>Hence, we propose that </a:t>
            </a:r>
            <a:r>
              <a:rPr lang="en-GB" sz="1800" b="1" dirty="0" smtClean="0">
                <a:ea typeface="+mn-ea"/>
                <a:cs typeface="+mn-cs"/>
              </a:rPr>
              <a:t>an </a:t>
            </a:r>
            <a:r>
              <a:rPr lang="en-GB" sz="1800" b="1" dirty="0">
                <a:ea typeface="+mn-ea"/>
                <a:cs typeface="+mn-cs"/>
              </a:rPr>
              <a:t>AP </a:t>
            </a:r>
            <a:r>
              <a:rPr lang="en-US" sz="1800" b="1" dirty="0">
                <a:ea typeface="+mn-ea"/>
                <a:cs typeface="+mn-cs"/>
              </a:rPr>
              <a:t>reuses existing 4 ACs and corresponding EDCA parameters to transmit WUR signal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7399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Category of </a:t>
            </a:r>
            <a:r>
              <a:rPr lang="en-US" dirty="0" smtClean="0"/>
              <a:t>WUR Signal: Multicast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We propose that an AP may use any AC </a:t>
            </a:r>
            <a:r>
              <a:rPr lang="en-US" sz="2000" dirty="0" smtClean="0"/>
              <a:t>for sending multicast wake-up packet or WUR Beacon based on the following considerations</a:t>
            </a:r>
          </a:p>
          <a:p>
            <a:pPr lvl="1"/>
            <a:r>
              <a:rPr lang="en-US" sz="1800" dirty="0" smtClean="0"/>
              <a:t>Most of the existing AC category selection rule is for unicast packet.</a:t>
            </a:r>
          </a:p>
          <a:p>
            <a:pPr lvl="1"/>
            <a:r>
              <a:rPr lang="en-US" sz="1800" dirty="0" smtClean="0"/>
              <a:t>For multicast packet, the rule is more relaxed as shown below.</a:t>
            </a:r>
          </a:p>
          <a:p>
            <a:pPr lvl="2"/>
            <a:r>
              <a:rPr lang="en-US" sz="1600" dirty="0" smtClean="0"/>
              <a:t>As discussed in 11ax, AP can use any AC to send Trigger frame</a:t>
            </a:r>
          </a:p>
          <a:p>
            <a:pPr lvl="2"/>
            <a:r>
              <a:rPr lang="en-US" sz="1600" dirty="0" smtClean="0"/>
              <a:t>As listed in baseline, AP can use any AC to send VHT </a:t>
            </a:r>
            <a:r>
              <a:rPr lang="en-US" sz="1600" dirty="0"/>
              <a:t>NDP Announcement frame or Beamforming Report Poll </a:t>
            </a:r>
            <a:r>
              <a:rPr lang="en-US" sz="1600" dirty="0" smtClean="0"/>
              <a:t>frame</a:t>
            </a:r>
          </a:p>
          <a:p>
            <a:pPr lvl="1"/>
            <a:r>
              <a:rPr lang="en-US" sz="1800" dirty="0" smtClean="0"/>
              <a:t>For an AP, how to buffer the WUR signal for transmission and initialize EDCAF together with other existing traffic is implementation specific</a:t>
            </a:r>
          </a:p>
          <a:p>
            <a:pPr lvl="1"/>
            <a:r>
              <a:rPr lang="en-US" sz="1800" dirty="0" smtClean="0"/>
              <a:t>Allow any AC for sending multicast </a:t>
            </a:r>
            <a:r>
              <a:rPr lang="en-US" sz="1800" dirty="0"/>
              <a:t>wake-up packet or WUR </a:t>
            </a:r>
            <a:r>
              <a:rPr lang="en-US" sz="1800" dirty="0" smtClean="0"/>
              <a:t>Beacon gives full flexibility for AP to do optimization and simplifies the spec work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119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Category of WUR </a:t>
            </a:r>
            <a:r>
              <a:rPr lang="en-US" dirty="0" smtClean="0"/>
              <a:t>Signal: Unicast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For unicast wake-up packet, there may be several options if there are buffered frame for a STA when the unicast wake-up packet is sent to the STA. </a:t>
            </a:r>
          </a:p>
          <a:p>
            <a:pPr lvl="1"/>
            <a:r>
              <a:rPr lang="en-US" sz="1600" dirty="0" smtClean="0"/>
              <a:t>Open for discussion.</a:t>
            </a:r>
          </a:p>
          <a:p>
            <a:r>
              <a:rPr lang="en-US" sz="1800" dirty="0" smtClean="0"/>
              <a:t>It is also possible that there are no buffered </a:t>
            </a:r>
            <a:r>
              <a:rPr lang="en-US" sz="1800" dirty="0"/>
              <a:t>frame for a STA when the unicast wake-up packet is sent to the STA. </a:t>
            </a:r>
            <a:endParaRPr lang="en-US" sz="1800" dirty="0" smtClean="0"/>
          </a:p>
          <a:p>
            <a:pPr lvl="1"/>
            <a:r>
              <a:rPr lang="en-US" sz="1600" dirty="0" smtClean="0"/>
              <a:t>The STA is waked up for receiving main radio beacon, which is not a buffered frame for a specific STA</a:t>
            </a:r>
          </a:p>
          <a:p>
            <a:pPr lvl="1"/>
            <a:r>
              <a:rPr lang="en-US" sz="1600" dirty="0" smtClean="0"/>
              <a:t>The STA is waked up prior to an incoming traffic based on known traffic pattern</a:t>
            </a:r>
          </a:p>
          <a:p>
            <a:pPr lvl="1"/>
            <a:r>
              <a:rPr lang="en-US" sz="1600" dirty="0" smtClean="0"/>
              <a:t>The STA is waked up so that AP can send trigger frame later to trigger response for the data collecting by the STA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800" b="1" dirty="0">
                <a:ea typeface="+mn-ea"/>
                <a:cs typeface="+mn-cs"/>
              </a:rPr>
              <a:t>To simplify the rules for these various cases, we propose that </a:t>
            </a:r>
            <a:r>
              <a:rPr lang="en-GB" sz="1800" b="1" dirty="0" smtClean="0">
                <a:ea typeface="+mn-ea"/>
                <a:cs typeface="+mn-cs"/>
              </a:rPr>
              <a:t>an </a:t>
            </a:r>
            <a:r>
              <a:rPr lang="en-GB" sz="1800" b="1" dirty="0">
                <a:ea typeface="+mn-ea"/>
                <a:cs typeface="+mn-cs"/>
              </a:rPr>
              <a:t>AP may use any AC </a:t>
            </a:r>
            <a:r>
              <a:rPr lang="en-GB" sz="1800" b="1" dirty="0" smtClean="0">
                <a:ea typeface="+mn-ea"/>
                <a:cs typeface="+mn-cs"/>
              </a:rPr>
              <a:t>for sending a </a:t>
            </a:r>
            <a:r>
              <a:rPr lang="en-GB" sz="1800" b="1" dirty="0">
                <a:ea typeface="+mn-ea"/>
                <a:cs typeface="+mn-cs"/>
              </a:rPr>
              <a:t>unicast wake-up packet to a STA if the AP does not have pending buffered frame to the STA</a:t>
            </a:r>
            <a:endParaRPr lang="en-US" sz="1800" b="1" dirty="0">
              <a:ea typeface="+mn-ea"/>
              <a:cs typeface="+mn-cs"/>
            </a:endParaRPr>
          </a:p>
          <a:p>
            <a:pPr marL="685800" lvl="2" indent="-342900"/>
            <a:r>
              <a:rPr lang="en-US" sz="1600" dirty="0" smtClean="0"/>
              <a:t>Give </a:t>
            </a:r>
            <a:r>
              <a:rPr lang="en-US" sz="1600" dirty="0"/>
              <a:t>full flexibility for AP to do optimization and </a:t>
            </a:r>
            <a:r>
              <a:rPr lang="en-US" sz="1600" dirty="0" smtClean="0"/>
              <a:t>simplify </a:t>
            </a:r>
            <a:r>
              <a:rPr lang="en-US" sz="1600" dirty="0"/>
              <a:t>the spec work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1222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CW and Retry </a:t>
            </a:r>
            <a:r>
              <a:rPr lang="en-US" sz="2800" dirty="0" smtClean="0"/>
              <a:t>Count Update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Currently, </a:t>
            </a:r>
            <a:r>
              <a:rPr lang="en-US" sz="1800" dirty="0"/>
              <a:t>CW and retry count </a:t>
            </a:r>
            <a:r>
              <a:rPr lang="en-US" sz="1800" dirty="0" smtClean="0"/>
              <a:t>will be updated for a failed transmission that initiates TXOP through EDCA.</a:t>
            </a:r>
          </a:p>
          <a:p>
            <a:r>
              <a:rPr lang="en-US" sz="1800" dirty="0" smtClean="0"/>
              <a:t>Since the indication of failure for unicast wake-up packet only comes around 10 </a:t>
            </a:r>
            <a:r>
              <a:rPr lang="en-US" sz="1800" dirty="0" err="1" smtClean="0"/>
              <a:t>ms</a:t>
            </a:r>
            <a:r>
              <a:rPr lang="en-US" sz="1800" dirty="0" smtClean="0"/>
              <a:t> later[2], we do not think it is necessary to update CW and Retry Count after 10 </a:t>
            </a:r>
            <a:r>
              <a:rPr lang="en-US" sz="1800" dirty="0" err="1" smtClean="0"/>
              <a:t>ms</a:t>
            </a:r>
            <a:r>
              <a:rPr lang="en-US" sz="1800" dirty="0" smtClean="0"/>
              <a:t> [2]</a:t>
            </a:r>
          </a:p>
          <a:p>
            <a:pPr lvl="1"/>
            <a:r>
              <a:rPr lang="en-US" sz="1600" dirty="0" smtClean="0"/>
              <a:t>Channel condition may already change</a:t>
            </a:r>
          </a:p>
          <a:p>
            <a:r>
              <a:rPr lang="en-US" sz="1800" dirty="0" smtClean="0"/>
              <a:t>For multicast wake-up packet or WUR Beacon, there is no indication of failure, and even if we design one later, there is still no need to </a:t>
            </a:r>
            <a:r>
              <a:rPr lang="en-US" sz="1800" dirty="0"/>
              <a:t>update </a:t>
            </a:r>
            <a:r>
              <a:rPr lang="en-US" sz="1800" dirty="0" smtClean="0"/>
              <a:t>CW </a:t>
            </a:r>
            <a:r>
              <a:rPr lang="en-US" sz="1800" dirty="0"/>
              <a:t>and Retry Count </a:t>
            </a:r>
            <a:r>
              <a:rPr lang="en-US" sz="1800" dirty="0" smtClean="0"/>
              <a:t>due to the same reason as described above</a:t>
            </a:r>
          </a:p>
          <a:p>
            <a:r>
              <a:rPr lang="en-US" sz="1800" dirty="0" smtClean="0"/>
              <a:t>We propose that </a:t>
            </a:r>
          </a:p>
          <a:p>
            <a:pPr lvl="1"/>
            <a:r>
              <a:rPr lang="en-US" sz="1600" dirty="0"/>
              <a:t>CW and retry count will </a:t>
            </a:r>
            <a:r>
              <a:rPr lang="en-US" sz="1600" dirty="0" smtClean="0"/>
              <a:t>not be updated after transmitting WUR Signal</a:t>
            </a:r>
          </a:p>
          <a:p>
            <a:pPr lvl="1"/>
            <a:r>
              <a:rPr lang="en-US" sz="1600" dirty="0"/>
              <a:t>CW and retry count will not be updated </a:t>
            </a:r>
            <a:r>
              <a:rPr lang="en-US" sz="1600" dirty="0" smtClean="0"/>
              <a:t>after identifying failure for </a:t>
            </a:r>
            <a:r>
              <a:rPr lang="en-US" sz="1600" dirty="0"/>
              <a:t>unicast wake-up packet transmission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880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 the following consideration for transmitting WUR Signal, i.e., wake-up packet and WUR Beacon</a:t>
            </a:r>
          </a:p>
          <a:p>
            <a:pPr lvl="1"/>
            <a:r>
              <a:rPr lang="en-US" dirty="0" smtClean="0"/>
              <a:t>Reuse existing 4 ACs and corresponding EDCA parameters</a:t>
            </a:r>
          </a:p>
          <a:p>
            <a:pPr lvl="1"/>
            <a:r>
              <a:rPr lang="en-US" dirty="0" smtClean="0"/>
              <a:t>AP may use any AC to send multicast wake-up packet and WUR Beacon</a:t>
            </a:r>
          </a:p>
          <a:p>
            <a:pPr lvl="1"/>
            <a:r>
              <a:rPr lang="en-GB" dirty="0"/>
              <a:t>AP may use any AC for sending a unicast wake-up packet to a STA if the AP does not have pending buffered frame to the STA</a:t>
            </a:r>
            <a:endParaRPr lang="en-US" dirty="0"/>
          </a:p>
          <a:p>
            <a:pPr lvl="1"/>
            <a:r>
              <a:rPr lang="en-US" dirty="0" smtClean="0"/>
              <a:t>CW and Retry Count update after using EDCAF to transmit WUR Signal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49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</a:t>
            </a:r>
            <a:r>
              <a:rPr lang="en-US" dirty="0" smtClean="0"/>
              <a:t>following</a:t>
            </a:r>
            <a:r>
              <a:rPr lang="en-US" dirty="0"/>
              <a:t>?</a:t>
            </a:r>
          </a:p>
          <a:p>
            <a:pPr lvl="1"/>
            <a:r>
              <a:rPr lang="en-GB" dirty="0"/>
              <a:t>An AP </a:t>
            </a:r>
            <a:r>
              <a:rPr lang="en-US" dirty="0"/>
              <a:t>reuses existing 4 ACs and corresponding EDCA parameters to transmit WUR signal</a:t>
            </a:r>
          </a:p>
          <a:p>
            <a:pPr lvl="1"/>
            <a:r>
              <a:rPr lang="en-US" dirty="0"/>
              <a:t>Note that WUR signal includes unicast wake-up packet, multicast wake-up packet, and WUR </a:t>
            </a:r>
            <a:r>
              <a:rPr lang="en-US" dirty="0" smtClean="0"/>
              <a:t>Beacon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Y: 21 </a:t>
            </a:r>
          </a:p>
          <a:p>
            <a:pPr lvl="1"/>
            <a:r>
              <a:rPr lang="en-US" dirty="0" smtClean="0"/>
              <a:t>N: 0</a:t>
            </a:r>
          </a:p>
          <a:p>
            <a:pPr lvl="1"/>
            <a:r>
              <a:rPr lang="en-US" dirty="0" smtClean="0"/>
              <a:t>A: 4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368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lvl="1"/>
            <a:r>
              <a:rPr lang="en-GB" dirty="0" smtClean="0"/>
              <a:t>An </a:t>
            </a:r>
            <a:r>
              <a:rPr lang="en-GB" dirty="0"/>
              <a:t>AP may use any AC for sending a </a:t>
            </a:r>
            <a:r>
              <a:rPr lang="en-GB" dirty="0" smtClean="0"/>
              <a:t>multicast </a:t>
            </a:r>
            <a:r>
              <a:rPr lang="en-GB" dirty="0"/>
              <a:t>wake-up packet</a:t>
            </a:r>
            <a:endParaRPr lang="en-US" dirty="0"/>
          </a:p>
          <a:p>
            <a:pPr lvl="1"/>
            <a:r>
              <a:rPr lang="en-GB" dirty="0"/>
              <a:t>An AP may use any AC for sending a </a:t>
            </a:r>
            <a:r>
              <a:rPr lang="en-GB" dirty="0" smtClean="0"/>
              <a:t>WUR Beacon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Y: 20</a:t>
            </a:r>
          </a:p>
          <a:p>
            <a:pPr lvl="1"/>
            <a:r>
              <a:rPr lang="en-GB" dirty="0" smtClean="0"/>
              <a:t>N: 1</a:t>
            </a:r>
          </a:p>
          <a:p>
            <a:pPr lvl="1"/>
            <a:r>
              <a:rPr lang="en-GB" dirty="0" smtClean="0"/>
              <a:t>A: 4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211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91081</TotalTime>
  <Words>1317</Words>
  <Application>Microsoft Office PowerPoint</Application>
  <PresentationFormat>On-screen Show (4:3)</PresentationFormat>
  <Paragraphs>181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Consideration of EDCA for WUR Signal</vt:lpstr>
      <vt:lpstr>Abstract</vt:lpstr>
      <vt:lpstr>Reuse Existing AC and EDCA Parameters</vt:lpstr>
      <vt:lpstr>Access Category of WUR Signal: Multicast</vt:lpstr>
      <vt:lpstr>Access Category of WUR Signal: Unicast</vt:lpstr>
      <vt:lpstr>CW and Retry Count Update</vt:lpstr>
      <vt:lpstr>Conclusion</vt:lpstr>
      <vt:lpstr>Straw Poll 1</vt:lpstr>
      <vt:lpstr>Straw Poll 2</vt:lpstr>
      <vt:lpstr>Straw Poll 3</vt:lpstr>
      <vt:lpstr>Straw Poll 4</vt:lpstr>
      <vt:lpstr>Motion 1</vt:lpstr>
      <vt:lpstr>Motion 2</vt:lpstr>
      <vt:lpstr>Motion 3</vt:lpstr>
      <vt:lpstr>Motion 4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2000</cp:revision>
  <cp:lastPrinted>1998-02-10T13:28:06Z</cp:lastPrinted>
  <dcterms:created xsi:type="dcterms:W3CDTF">2008-03-19T13:28:15Z</dcterms:created>
  <dcterms:modified xsi:type="dcterms:W3CDTF">2017-05-10T12:03:09Z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