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88" r:id="rId3"/>
    <p:sldId id="289" r:id="rId4"/>
    <p:sldId id="283" r:id="rId5"/>
    <p:sldId id="287" r:id="rId6"/>
    <p:sldId id="290" r:id="rId7"/>
    <p:sldId id="28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802.11-17/0641r1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Length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813509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813509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813509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813509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6118309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6118309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6118309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737309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611830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813509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in 802.11 Baseline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/>
              <a:t>PHY and combined with MAC indicate frame length in bytes.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/>
              <a:t>In Non-HT, HT PPDU, PHY header indicates the frame </a:t>
            </a:r>
            <a:r>
              <a:rPr lang="en-US" sz="2000" kern="0" dirty="0" smtClean="0"/>
              <a:t>length in bytes.</a:t>
            </a:r>
            <a:endParaRPr lang="en-US" sz="20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kern="0" dirty="0" smtClean="0"/>
              <a:t>In VHT, HE PPDU, PHY header indicates the number of OFDM symbols, and MAC indicates the numbers of bytes.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/>
              <a:t>It seems </a:t>
            </a:r>
            <a:r>
              <a:rPr lang="en-US" sz="2000" kern="0" dirty="0" smtClean="0"/>
              <a:t>non-HT/HT/VHT/HE methods are not suitable for </a:t>
            </a:r>
            <a:r>
              <a:rPr lang="en-US" sz="2000" kern="0" dirty="0" smtClean="0"/>
              <a:t>WUR </a:t>
            </a:r>
            <a:r>
              <a:rPr lang="en-US" sz="2000" kern="0" dirty="0" smtClean="0"/>
              <a:t>frame length </a:t>
            </a:r>
            <a:r>
              <a:rPr lang="en-US" sz="2000" kern="0" dirty="0" smtClean="0"/>
              <a:t>indication.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/>
              <a:t>WUR frames are like control frames which have fixed length.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/>
              <a:t>Length indication in bytes makes low power </a:t>
            </a:r>
            <a:r>
              <a:rPr lang="en-US" sz="2000" kern="0" smtClean="0"/>
              <a:t>PHY header longer</a:t>
            </a:r>
            <a:r>
              <a:rPr lang="en-US" sz="2000" kern="0" dirty="0" smtClean="0"/>
              <a:t>.</a:t>
            </a:r>
            <a:endParaRPr lang="en-US" sz="20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/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Length of WUR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Length of WUR frames should be different for efficiency.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WUR length for u</a:t>
            </a:r>
            <a:r>
              <a:rPr lang="en-US" sz="1800" kern="0" dirty="0" smtClean="0">
                <a:latin typeface="+mn-lt"/>
              </a:rPr>
              <a:t>nicast announcement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WUR length for b</a:t>
            </a:r>
            <a:r>
              <a:rPr lang="en-US" sz="1800" kern="0" dirty="0" smtClean="0">
                <a:latin typeface="+mn-lt"/>
              </a:rPr>
              <a:t>roadcast announcement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WUR length. for m</a:t>
            </a:r>
            <a:r>
              <a:rPr lang="en-US" sz="1800" kern="0" dirty="0" smtClean="0">
                <a:latin typeface="+mn-lt"/>
              </a:rPr>
              <a:t>ulticast announcement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WUR length for Broadcast announcement with management </a:t>
            </a:r>
            <a:r>
              <a:rPr lang="en-US" sz="1800" kern="0" dirty="0" smtClean="0">
                <a:latin typeface="+mn-lt"/>
              </a:rPr>
              <a:t>information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Each one has fixed length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length of WUR frame is indicated by 2 bits with four different values.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Another option is use 1 bit for two </a:t>
            </a:r>
            <a:r>
              <a:rPr lang="en-US" sz="1800" kern="0" dirty="0" smtClean="0"/>
              <a:t>different values.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WUR frames can have different length?  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685800"/>
          </a:xfrm>
        </p:spPr>
        <p:txBody>
          <a:bodyPr/>
          <a:lstStyle/>
          <a:p>
            <a:r>
              <a:rPr lang="en-US" sz="2800" dirty="0" smtClean="0"/>
              <a:t>Straw Poll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to indicate 4 different lengths in low power radio PHY header by two bits?  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6</a:t>
            </a:fld>
            <a:endParaRPr lang="en-US" sz="9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Frame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7</a:t>
            </a:fld>
            <a:endParaRPr lang="en-US" sz="9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116841</TotalTime>
  <Words>471</Words>
  <Application>Microsoft Office PowerPoint</Application>
  <PresentationFormat>On-screen Show (4:3)</PresentationFormat>
  <Paragraphs>83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802-11-Submission</vt:lpstr>
      <vt:lpstr>Wakeup Frame Length</vt:lpstr>
      <vt:lpstr>Wakeup Frame Recap[2][3]</vt:lpstr>
      <vt:lpstr>Frame Length in 802.11 Baseline</vt:lpstr>
      <vt:lpstr>Length of WUR Frame</vt:lpstr>
      <vt:lpstr>Straw Poll 1</vt:lpstr>
      <vt:lpstr>Straw Poll 2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1931</cp:revision>
  <cp:lastPrinted>1998-02-10T13:28:06Z</cp:lastPrinted>
  <dcterms:created xsi:type="dcterms:W3CDTF">2007-05-21T21:00:37Z</dcterms:created>
  <dcterms:modified xsi:type="dcterms:W3CDTF">2017-05-11T02:08:09Z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