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288" r:id="rId3"/>
    <p:sldId id="289" r:id="rId4"/>
    <p:sldId id="283" r:id="rId5"/>
    <p:sldId id="287" r:id="rId6"/>
    <p:sldId id="290" r:id="rId7"/>
    <p:sldId id="286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1" autoAdjust="0"/>
  </p:normalViewPr>
  <p:slideViewPr>
    <p:cSldViewPr>
      <p:cViewPr varScale="1">
        <p:scale>
          <a:sx n="73" d="100"/>
          <a:sy n="73" d="100"/>
        </p:scale>
        <p:origin x="-12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802.11-17/0641r0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Wakeup Frame Length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878446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Jan 2017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2017-01-16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14400" y="1975540"/>
          <a:ext cx="7239000" cy="90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Wakeup Frame Recap</a:t>
            </a:r>
            <a:r>
              <a:rPr lang="en-US" sz="2800" baseline="30000" dirty="0" smtClean="0"/>
              <a:t>[2</a:t>
            </a:r>
            <a:r>
              <a:rPr lang="en-US" sz="2800" baseline="30000" dirty="0" smtClean="0"/>
              <a:t>][3]</a:t>
            </a:r>
            <a:endParaRPr lang="en-US" sz="2800" baseline="300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12-bit BSS color is long enough to avoid color collision.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AID can indicate broadcast/multicast/unicast receivers.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AID may not </a:t>
            </a:r>
            <a:r>
              <a:rPr lang="en-US" sz="1800" kern="0" dirty="0" smtClean="0">
                <a:latin typeface="+mn-lt"/>
              </a:rPr>
              <a:t>needed for broadcast announcement, </a:t>
            </a:r>
            <a:r>
              <a:rPr lang="en-US" sz="1800" kern="0" dirty="0" smtClean="0">
                <a:latin typeface="+mn-lt"/>
              </a:rPr>
              <a:t>e.g. if multiple BSSID is not supported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Payload of Wakeup frame may not be needed to decrease WUR frame overhead, or  Wakeup frame can have different length to </a:t>
            </a:r>
            <a:r>
              <a:rPr lang="en-US" sz="1800" kern="0" dirty="0" smtClean="0"/>
              <a:t>decrease WUR frame overhead</a:t>
            </a: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Type combined AID can indicate different type of wakeup signals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data/management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management frame wakeup or management info </a:t>
            </a:r>
            <a:r>
              <a:rPr lang="en-US" sz="1800" kern="0" dirty="0" smtClean="0">
                <a:latin typeface="+mn-lt"/>
              </a:rPr>
              <a:t>announcement to announce new BSS operation parameters, </a:t>
            </a:r>
            <a:r>
              <a:rPr lang="en-US" sz="1800" kern="0" dirty="0" smtClean="0">
                <a:latin typeface="+mn-lt"/>
              </a:rPr>
              <a:t>e.g.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new BSS operation parameter announcement, BSS operation channel, TSF time sync,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BSS recovery announcement,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Beacon announcement,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7000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2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362200" y="5737309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737309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72000" y="5737309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239000" y="5737309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8400" y="5813509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3352800" y="5813509"/>
            <a:ext cx="7280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BSS Color</a:t>
            </a:r>
            <a:endParaRPr lang="en-US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5134278" y="5813509"/>
            <a:ext cx="4283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7363314" y="5813509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1946702" y="6118309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2480102" y="6118309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546902" y="6118309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16" name="TextBox 15"/>
          <p:cNvSpPr txBox="1"/>
          <p:nvPr/>
        </p:nvSpPr>
        <p:spPr>
          <a:xfrm>
            <a:off x="5100500" y="6118309"/>
            <a:ext cx="3097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7462700" y="6118309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6096000" y="5737309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24600" y="6118309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20" name="TextBox 19"/>
          <p:cNvSpPr txBox="1"/>
          <p:nvPr/>
        </p:nvSpPr>
        <p:spPr>
          <a:xfrm>
            <a:off x="6096000" y="5813509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Frame Length in 802.11 Baseline</a:t>
            </a:r>
            <a:endParaRPr lang="en-US" sz="2800" baseline="300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000" kern="0" dirty="0" smtClean="0"/>
              <a:t>PHY and combined with MAC indicate frame length in bytes.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2000" kern="0" dirty="0" smtClean="0"/>
              <a:t>In Non-HT, HT PPDU, PHY header indicates the frame length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2000" kern="0" dirty="0" smtClean="0"/>
              <a:t>In VHT, HE PPDU, PHY header indicates the number of OFDM symbols, and MAC indicates the numbers of bytes.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2000" kern="0" dirty="0" smtClean="0"/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000" kern="0" dirty="0" smtClean="0"/>
              <a:t>It seems WUR frame length doesn’t need to use such methods.</a:t>
            </a:r>
            <a:endParaRPr lang="en-US" sz="2000" kern="0" dirty="0" smtClean="0"/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600" kern="0" dirty="0" smtClean="0"/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3</a:t>
            </a:fld>
            <a:endParaRPr lang="en-US" sz="900" dirty="0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Length of WUR Frame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The Length of WUR frames should be different for efficiency.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WUR </a:t>
            </a:r>
            <a:r>
              <a:rPr lang="en-US" sz="1800" kern="0" dirty="0" smtClean="0"/>
              <a:t>length for u</a:t>
            </a:r>
            <a:r>
              <a:rPr lang="en-US" sz="1800" kern="0" dirty="0" smtClean="0">
                <a:latin typeface="+mn-lt"/>
              </a:rPr>
              <a:t>nicast announcement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WUR </a:t>
            </a:r>
            <a:r>
              <a:rPr lang="en-US" sz="1800" kern="0" dirty="0" smtClean="0"/>
              <a:t>length for b</a:t>
            </a:r>
            <a:r>
              <a:rPr lang="en-US" sz="1800" kern="0" dirty="0" smtClean="0">
                <a:latin typeface="+mn-lt"/>
              </a:rPr>
              <a:t>roadcast announcement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WUR length. </a:t>
            </a:r>
            <a:r>
              <a:rPr lang="en-US" sz="1800" kern="0" dirty="0" smtClean="0"/>
              <a:t>for m</a:t>
            </a:r>
            <a:r>
              <a:rPr lang="en-US" sz="1800" kern="0" dirty="0" smtClean="0">
                <a:latin typeface="+mn-lt"/>
              </a:rPr>
              <a:t>ulticast announcement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WUR length for Broadcast announcement with management information 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The length of WUR frame is indicated by 2 bits with four different values.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Another option is use 1 bit for two </a:t>
            </a:r>
            <a:r>
              <a:rPr lang="en-US" sz="1800" kern="0" dirty="0" smtClean="0"/>
              <a:t>different </a:t>
            </a:r>
            <a:r>
              <a:rPr lang="en-US" sz="1800" kern="0" dirty="0" smtClean="0"/>
              <a:t>values.</a:t>
            </a: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800" kern="0" dirty="0" smtClean="0">
              <a:latin typeface="+mn-lt"/>
            </a:endParaRP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4</a:t>
            </a:fld>
            <a:endParaRPr lang="en-US" sz="900" dirty="0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Straw Poll 1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Do you support that WUR frames can have different length?   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5</a:t>
            </a:fld>
            <a:endParaRPr lang="en-US" sz="9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685800"/>
          </a:xfrm>
        </p:spPr>
        <p:txBody>
          <a:bodyPr/>
          <a:lstStyle/>
          <a:p>
            <a:r>
              <a:rPr lang="en-US" sz="2800" dirty="0" smtClean="0"/>
              <a:t>Straw Poll 2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Do you support to indicate 4 different lengths in low power radio PHY header by two bits?   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6</a:t>
            </a:fld>
            <a:endParaRPr lang="en-US" sz="9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Reference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2971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0" dirty="0" smtClean="0"/>
              <a:t>[1] </a:t>
            </a:r>
            <a:r>
              <a:rPr lang="en-US" sz="1600" dirty="0" smtClean="0"/>
              <a:t>11-16/1460R01 WUR MAC consideration</a:t>
            </a:r>
          </a:p>
          <a:p>
            <a:pPr>
              <a:buNone/>
            </a:pPr>
            <a:r>
              <a:rPr lang="en-US" sz="1600" dirty="0" smtClean="0"/>
              <a:t>[2] 11-17/124R0 WUR MAC and Wakeup </a:t>
            </a:r>
            <a:r>
              <a:rPr lang="en-US" sz="1600" dirty="0" smtClean="0"/>
              <a:t>Frame</a:t>
            </a:r>
          </a:p>
          <a:p>
            <a:pPr>
              <a:buNone/>
            </a:pPr>
            <a:r>
              <a:rPr lang="en-US" sz="1600" dirty="0" smtClean="0"/>
              <a:t>[3]</a:t>
            </a:r>
            <a:r>
              <a:rPr lang="en-US" sz="1600" dirty="0" smtClean="0"/>
              <a:t> </a:t>
            </a:r>
            <a:r>
              <a:rPr lang="en-US" sz="1600" dirty="0" smtClean="0"/>
              <a:t>11-17/437R0 WUR </a:t>
            </a:r>
            <a:r>
              <a:rPr lang="en-US" sz="1600" dirty="0" smtClean="0"/>
              <a:t>MAC and Wakeup Frame</a:t>
            </a:r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7</a:t>
            </a:fld>
            <a:endParaRPr lang="en-US" sz="9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116837</TotalTime>
  <Words>440</Words>
  <Application>Microsoft Office PowerPoint</Application>
  <PresentationFormat>On-screen Show (4:3)</PresentationFormat>
  <Paragraphs>78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802-11-Submission</vt:lpstr>
      <vt:lpstr>Wakeup Frame Length</vt:lpstr>
      <vt:lpstr>Wakeup Frame Recap[2][3]</vt:lpstr>
      <vt:lpstr>Frame Length in 802.11 Baseline</vt:lpstr>
      <vt:lpstr>Length of WUR Frame</vt:lpstr>
      <vt:lpstr>Straw Poll 1</vt:lpstr>
      <vt:lpstr>Straw Poll 2</vt:lpstr>
      <vt:lpstr>Reference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Windows User</cp:lastModifiedBy>
  <cp:revision>1927</cp:revision>
  <cp:lastPrinted>1998-02-10T13:28:06Z</cp:lastPrinted>
  <dcterms:created xsi:type="dcterms:W3CDTF">2007-05-21T21:00:37Z</dcterms:created>
  <dcterms:modified xsi:type="dcterms:W3CDTF">2017-05-11T01:33:11Z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