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448" r:id="rId2"/>
    <p:sldId id="449" r:id="rId3"/>
    <p:sldId id="602" r:id="rId4"/>
    <p:sldId id="604" r:id="rId5"/>
    <p:sldId id="589" r:id="rId6"/>
    <p:sldId id="612" r:id="rId7"/>
    <p:sldId id="590" r:id="rId8"/>
    <p:sldId id="458" r:id="rId9"/>
    <p:sldId id="611" r:id="rId10"/>
  </p:sldIdLst>
  <p:sldSz cx="9144000" cy="6858000" type="screen4x3"/>
  <p:notesSz cx="6934200" cy="9280525"/>
  <p:custDataLst>
    <p:tags r:id="rId13"/>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039" autoAdjust="0"/>
  </p:normalViewPr>
  <p:slideViewPr>
    <p:cSldViewPr>
      <p:cViewPr varScale="1">
        <p:scale>
          <a:sx n="72" d="100"/>
          <a:sy n="72" d="100"/>
        </p:scale>
        <p:origin x="-1190"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650" y="-331"/>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9</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April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802.11-17/0623r0</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04515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April </a:t>
            </a:r>
            <a:r>
              <a:rPr lang="en-US" altLang="zh-CN" sz="1800" dirty="0" smtClean="0"/>
              <a:t>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2017-04-27</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err="1" smtClean="0">
                <a:solidFill>
                  <a:schemeClr val="tx2"/>
                </a:solidFill>
              </a:rPr>
              <a:t>TGaj</a:t>
            </a:r>
            <a:r>
              <a:rPr lang="en-US" altLang="zh-CN" sz="3200" b="1" dirty="0" smtClean="0">
                <a:solidFill>
                  <a:schemeClr val="tx2"/>
                </a:solidFill>
              </a:rPr>
              <a:t> April 27, 2017 </a:t>
            </a:r>
          </a:p>
          <a:p>
            <a:pPr algn="ctr"/>
            <a:r>
              <a:rPr lang="en-US" altLang="zh-CN" sz="3200" b="1" dirty="0" smtClean="0">
                <a:solidFill>
                  <a:schemeClr val="tx2"/>
                </a:solidFill>
              </a:rPr>
              <a:t>Teleconference </a:t>
            </a:r>
            <a:r>
              <a:rPr lang="en-US" altLang="zh-CN" sz="3200" b="1" dirty="0" smtClean="0">
                <a:solidFill>
                  <a:schemeClr val="tx2"/>
                </a:solidFill>
              </a:rPr>
              <a:t>Call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104835" imgH="1823276"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2490192"/>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t>
            </a:r>
            <a:r>
              <a:rPr lang="en-GB" sz="2800" dirty="0" smtClean="0">
                <a:latin typeface="Times New Roman" charset="0"/>
              </a:rPr>
              <a:t>This presentation contains the </a:t>
            </a:r>
            <a:r>
              <a:rPr lang="en-GB" sz="2800" dirty="0" smtClean="0">
                <a:latin typeface="Times New Roman" charset="0"/>
              </a:rPr>
              <a:t>agenda </a:t>
            </a:r>
            <a:r>
              <a:rPr lang="en-GB" sz="2800" dirty="0">
                <a:latin typeface="Times New Roman" charset="0"/>
              </a:rPr>
              <a:t>for </a:t>
            </a:r>
            <a:r>
              <a:rPr lang="en-US" sz="2800" dirty="0" err="1" smtClean="0">
                <a:latin typeface="Times New Roman" charset="0"/>
              </a:rPr>
              <a:t>TGaj</a:t>
            </a:r>
            <a:r>
              <a:rPr lang="en-US" sz="2800" dirty="0" smtClean="0">
                <a:latin typeface="Times New Roman" charset="0"/>
              </a:rPr>
              <a:t> April 27, </a:t>
            </a:r>
            <a:r>
              <a:rPr lang="en-US" sz="2800" dirty="0" smtClean="0">
                <a:latin typeface="Times New Roman" charset="0"/>
              </a:rPr>
              <a:t>2017 teleconference call</a:t>
            </a:r>
          </a:p>
          <a:p>
            <a:pPr marL="742950" lvl="1" indent="-285750" algn="just" eaLnBrk="0" hangingPunct="0">
              <a:spcBef>
                <a:spcPct val="20000"/>
              </a:spcBef>
              <a:buChar char="–"/>
              <a:defRPr/>
            </a:pPr>
            <a:r>
              <a:rPr lang="en-US" altLang="en-US" sz="2400" dirty="0" smtClean="0">
                <a:latin typeface="+mn-lt"/>
                <a:cs typeface="MS PGothic" charset="0"/>
              </a:rPr>
              <a:t>East time: April 27, 22:00 pm – 23:00 pm</a:t>
            </a:r>
          </a:p>
          <a:p>
            <a:pPr marL="742950" lvl="1" indent="-285750" algn="just" eaLnBrk="0" hangingPunct="0">
              <a:spcBef>
                <a:spcPct val="20000"/>
              </a:spcBef>
              <a:buChar char="–"/>
              <a:defRPr/>
            </a:pPr>
            <a:r>
              <a:rPr lang="en-US" altLang="en-US" sz="2400" dirty="0" smtClean="0">
                <a:latin typeface="+mn-lt"/>
                <a:cs typeface="MS PGothic" charset="0"/>
              </a:rPr>
              <a:t>Beijing time: </a:t>
            </a:r>
            <a:r>
              <a:rPr lang="en-US" altLang="en-US" sz="2400" dirty="0" smtClean="0">
                <a:cs typeface="MS PGothic" charset="0"/>
              </a:rPr>
              <a:t>April </a:t>
            </a:r>
            <a:r>
              <a:rPr lang="en-US" altLang="en-US" sz="2400" dirty="0" smtClean="0">
                <a:cs typeface="MS PGothic" charset="0"/>
              </a:rPr>
              <a:t>28, 10:00 am – 11:00 am</a:t>
            </a:r>
            <a:endParaRPr lang="en-US" altLang="en-US" sz="2400" dirty="0" smtClean="0">
              <a:latin typeface="+mn-lt"/>
              <a:cs typeface="MS PGothic" charset="0"/>
            </a:endParaRPr>
          </a:p>
          <a:p>
            <a:pPr marL="342900" indent="-342900" eaLnBrk="0" hangingPunct="0">
              <a:spcBef>
                <a:spcPct val="20000"/>
              </a:spcBef>
              <a:defRPr/>
            </a:pP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04515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April </a:t>
            </a:r>
            <a:r>
              <a:rPr lang="en-US" altLang="zh-CN" sz="1800" dirty="0" smtClean="0"/>
              <a:t>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104515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April </a:t>
            </a:r>
            <a:r>
              <a:rPr lang="en-US" altLang="zh-CN" sz="1800" dirty="0" smtClean="0"/>
              <a:t>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104515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April </a:t>
            </a:r>
            <a:r>
              <a:rPr lang="en-US" altLang="zh-CN" sz="1800" dirty="0" smtClean="0"/>
              <a:t>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04515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April </a:t>
            </a:r>
            <a:r>
              <a:rPr lang="en-US" sz="1800" dirty="0" smtClean="0"/>
              <a:t>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104515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April </a:t>
            </a:r>
            <a:r>
              <a:rPr lang="en-US" altLang="zh-CN" sz="1800" dirty="0" smtClean="0"/>
              <a:t>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104515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April </a:t>
            </a:r>
            <a:r>
              <a:rPr lang="en-US" sz="1800" dirty="0" smtClean="0"/>
              <a:t>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a:t>
            </a:r>
            <a:endParaRPr lang="en-US" altLang="zh-CN" dirty="0" smtClean="0"/>
          </a:p>
        </p:txBody>
      </p:sp>
      <p:sp>
        <p:nvSpPr>
          <p:cNvPr id="38914" name="Content Placeholder 2"/>
          <p:cNvSpPr>
            <a:spLocks noGrp="1"/>
          </p:cNvSpPr>
          <p:nvPr>
            <p:ph idx="1"/>
          </p:nvPr>
        </p:nvSpPr>
        <p:spPr>
          <a:xfrm>
            <a:off x="533400" y="1828800"/>
            <a:ext cx="8305800" cy="4648200"/>
          </a:xfrm>
        </p:spPr>
        <p:txBody>
          <a:bodyPr/>
          <a:lstStyle/>
          <a:p>
            <a:pPr algn="just"/>
            <a:r>
              <a:rPr lang="en-US" altLang="en-US" dirty="0" smtClean="0"/>
              <a:t>Call the meeting to order</a:t>
            </a:r>
          </a:p>
          <a:p>
            <a:pPr algn="just"/>
            <a:r>
              <a:rPr lang="en-US" altLang="en-US" dirty="0" smtClean="0"/>
              <a:t>Patent policy and logistics</a:t>
            </a:r>
          </a:p>
          <a:p>
            <a:pPr algn="just"/>
            <a:r>
              <a:rPr lang="en-US" altLang="en-US" dirty="0" smtClean="0"/>
              <a:t>Presentation</a:t>
            </a:r>
          </a:p>
          <a:p>
            <a:pPr lvl="1" algn="just"/>
            <a:r>
              <a:rPr lang="en-US" altLang="en-US" sz="1600" b="1" dirty="0" smtClean="0"/>
              <a:t>11-17/0624r0 : </a:t>
            </a:r>
            <a:r>
              <a:rPr lang="en-US" altLang="en-US" sz="1600" dirty="0" err="1" smtClean="0"/>
              <a:t>TGaj</a:t>
            </a:r>
            <a:r>
              <a:rPr lang="en-US" altLang="en-US" sz="1600" dirty="0" smtClean="0"/>
              <a:t> editor report for sponsor ballot (Jiamin Chen)</a:t>
            </a:r>
          </a:p>
          <a:p>
            <a:pPr lvl="1" algn="just"/>
            <a:r>
              <a:rPr lang="en-US" altLang="en-US" sz="1600" b="1" dirty="0" smtClean="0"/>
              <a:t>11-17/0613r1: </a:t>
            </a:r>
            <a:r>
              <a:rPr lang="en-US" altLang="zh-CN" sz="1600" dirty="0" smtClean="0"/>
              <a:t>Comments from </a:t>
            </a:r>
            <a:r>
              <a:rPr lang="en-US" altLang="zh-CN" sz="1600" dirty="0" err="1" smtClean="0"/>
              <a:t>TGaj</a:t>
            </a:r>
            <a:r>
              <a:rPr lang="en-US" altLang="zh-CN" sz="1600" dirty="0" smtClean="0"/>
              <a:t> initial sponsor </a:t>
            </a:r>
            <a:r>
              <a:rPr lang="en-US" altLang="zh-CN" sz="1600" dirty="0" smtClean="0"/>
              <a:t>ballot (Jiamin Chen)</a:t>
            </a:r>
            <a:endParaRPr lang="en-US" altLang="en-US" sz="1600" dirty="0" smtClean="0"/>
          </a:p>
          <a:p>
            <a:pPr lvl="1" algn="just"/>
            <a:r>
              <a:rPr lang="en-US" altLang="en-US" sz="1600" b="1" dirty="0" smtClean="0"/>
              <a:t>11-17/0622r0: </a:t>
            </a:r>
            <a:r>
              <a:rPr lang="en-US" altLang="zh-CN" sz="1600" dirty="0" smtClean="0"/>
              <a:t>Proposed Resolution to CID 801, 802, 804, 805, 808, 812, 815-817, 820-825, 827, 829-832, 837, and 851 on </a:t>
            </a:r>
            <a:r>
              <a:rPr lang="en-US" altLang="zh-CN" sz="1600" dirty="0" err="1" smtClean="0"/>
              <a:t>TGaj</a:t>
            </a:r>
            <a:r>
              <a:rPr lang="en-US" altLang="zh-CN" sz="1600" dirty="0" smtClean="0"/>
              <a:t> </a:t>
            </a:r>
            <a:r>
              <a:rPr lang="en-US" altLang="zh-CN" sz="1600" dirty="0" smtClean="0"/>
              <a:t>D5.0 (</a:t>
            </a:r>
            <a:r>
              <a:rPr lang="en-US" altLang="zh-CN" sz="1600" dirty="0" err="1" smtClean="0"/>
              <a:t>Shiwen</a:t>
            </a:r>
            <a:r>
              <a:rPr lang="en-US" altLang="zh-CN" sz="1600" dirty="0" smtClean="0"/>
              <a:t> He)</a:t>
            </a:r>
            <a:endParaRPr lang="en-US" altLang="en-US" sz="1600" dirty="0" smtClean="0"/>
          </a:p>
          <a:p>
            <a:pPr algn="just"/>
            <a:r>
              <a:rPr lang="en-US" altLang="en-US" dirty="0" smtClean="0"/>
              <a:t>Any </a:t>
            </a:r>
            <a:r>
              <a:rPr lang="en-US" altLang="en-US" dirty="0" smtClean="0"/>
              <a:t>other business</a:t>
            </a:r>
            <a:endParaRPr lang="en-US" altLang="en-US" sz="1600" dirty="0" smtClean="0"/>
          </a:p>
          <a:p>
            <a:pPr lvl="1" algn="just"/>
            <a:r>
              <a:rPr lang="en-US" altLang="en-US" sz="1600" dirty="0" smtClean="0"/>
              <a:t>Call for presentation for the </a:t>
            </a:r>
            <a:r>
              <a:rPr lang="en-US" altLang="en-US" sz="1600" dirty="0" smtClean="0"/>
              <a:t>May F2F session (4 time slots)</a:t>
            </a:r>
            <a:endParaRPr lang="en-US" altLang="en-US" sz="1600" dirty="0" smtClean="0"/>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104515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April </a:t>
            </a:r>
            <a:r>
              <a:rPr lang="en-US" altLang="zh-CN" sz="1800" dirty="0" smtClean="0"/>
              <a:t>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045158" cy="276999"/>
          </a:xfrm>
        </p:spPr>
        <p:txBody>
          <a:bodyPr/>
          <a:lstStyle/>
          <a:p>
            <a:pPr>
              <a:defRPr/>
            </a:pPr>
            <a:r>
              <a:rPr lang="en-US" altLang="zh-CN" dirty="0" smtClean="0"/>
              <a:t>April </a:t>
            </a:r>
            <a:r>
              <a:rPr lang="en-US" altLang="zh-CN" dirty="0" smtClean="0"/>
              <a:t>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9</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123003</TotalTime>
  <Words>845</Words>
  <Application>Microsoft Office PowerPoint</Application>
  <PresentationFormat>全屏显示(4:3)</PresentationFormat>
  <Paragraphs>130</Paragraphs>
  <Slides>9</Slides>
  <Notes>9</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1" baseType="lpstr">
      <vt:lpstr>802-11-Submission</vt:lpstr>
      <vt:lpstr>Microsoft Office Word 97 - 2003 文档</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Jiamin Chen</cp:lastModifiedBy>
  <cp:revision>3719</cp:revision>
  <cp:lastPrinted>1998-02-10T13:28:06Z</cp:lastPrinted>
  <dcterms:created xsi:type="dcterms:W3CDTF">2007-04-17T18:10:23Z</dcterms:created>
  <dcterms:modified xsi:type="dcterms:W3CDTF">2017-04-26T11:03:15Z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