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14"/>
  </p:notesMasterIdLst>
  <p:handoutMasterIdLst>
    <p:handoutMasterId r:id="rId15"/>
  </p:handoutMasterIdLst>
  <p:sldIdLst>
    <p:sldId id="621" r:id="rId7"/>
    <p:sldId id="622" r:id="rId8"/>
    <p:sldId id="623" r:id="rId9"/>
    <p:sldId id="624" r:id="rId10"/>
    <p:sldId id="625" r:id="rId11"/>
    <p:sldId id="626" r:id="rId12"/>
    <p:sldId id="62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E9EDF4"/>
    <a:srgbClr val="254061"/>
    <a:srgbClr val="252B9D"/>
    <a:srgbClr val="254092"/>
    <a:srgbClr val="D0D8E8"/>
    <a:srgbClr val="831B2A"/>
    <a:srgbClr val="1668B1"/>
    <a:srgbClr val="9F2133"/>
    <a:srgbClr val="224F8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2" autoAdjust="0"/>
    <p:restoredTop sz="93033" autoAdjust="0"/>
  </p:normalViewPr>
  <p:slideViewPr>
    <p:cSldViewPr snapToGrid="0" snapToObjects="1">
      <p:cViewPr varScale="1">
        <p:scale>
          <a:sx n="63" d="100"/>
          <a:sy n="63" d="100"/>
        </p:scale>
        <p:origin x="568" y="5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7" d="100"/>
          <a:sy n="47" d="100"/>
        </p:scale>
        <p:origin x="1920"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4/25/2017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4/25/2017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22086102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7"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13544703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7" name="Rectangle 4"/>
          <p:cNvSpPr>
            <a:spLocks noGrp="1" noChangeArrowheads="1"/>
          </p:cNvSpPr>
          <p:nvPr>
            <p:ph type="dt" sz="half" idx="2"/>
          </p:nvPr>
        </p:nvSpPr>
        <p:spPr bwMode="auto">
          <a:xfrm>
            <a:off x="696913" y="348099"/>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40453070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24738370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9"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4653419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smtClean="0"/>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smtClean="0"/>
              <a:t>Submission </a:t>
            </a:r>
            <a:endParaRPr lang="en-US" sz="12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2753958" y="303340"/>
            <a:ext cx="5704243" cy="584775"/>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doc.: IEEE </a:t>
            </a:r>
            <a:r>
              <a:rPr lang="en-US" sz="1800" b="1" dirty="0" smtClean="0">
                <a:solidFill>
                  <a:schemeClr val="tx1"/>
                </a:solidFill>
                <a:cs typeface="+mn-cs"/>
              </a:rPr>
              <a:t>802.11-17/0620r0</a:t>
            </a:r>
            <a:endParaRPr lang="en-US" sz="1800" b="1" dirty="0" smtClean="0">
              <a:solidFill>
                <a:schemeClr val="tx1"/>
              </a:solidFill>
              <a:cs typeface="+mn-cs"/>
            </a:endParaRPr>
          </a:p>
          <a:p>
            <a:pPr algn="r"/>
            <a:endParaRPr lang="en-US" sz="1400" dirty="0"/>
          </a:p>
        </p:txBody>
      </p:sp>
      <p:sp>
        <p:nvSpPr>
          <p:cNvPr id="11" name="TextBox 10"/>
          <p:cNvSpPr txBox="1"/>
          <p:nvPr userDrawn="1"/>
        </p:nvSpPr>
        <p:spPr>
          <a:xfrm>
            <a:off x="527126" y="281239"/>
            <a:ext cx="1835930" cy="369332"/>
          </a:xfrm>
          <a:prstGeom prst="rect">
            <a:avLst/>
          </a:prstGeom>
          <a:noFill/>
        </p:spPr>
        <p:txBody>
          <a:bodyPr wrap="square" rtlCol="0">
            <a:spAutoFit/>
          </a:bodyPr>
          <a:lstStyle/>
          <a:p>
            <a:pPr marL="0" marR="0" lvl="4" indent="0" algn="l"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April 2017</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791753224"/>
              </p:ext>
            </p:extLst>
          </p:nvPr>
        </p:nvGraphicFramePr>
        <p:xfrm>
          <a:off x="685800" y="3066940"/>
          <a:ext cx="7772400" cy="1916844"/>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Eldad Perahia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latin typeface="Times New Roman"/>
                          <a:ea typeface="Times New Roman"/>
                          <a:cs typeface="Arial"/>
                        </a:rPr>
                        <a:t>HPE-Aruba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eldad.perahia@hpe.com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a:off x="685800" y="830092"/>
            <a:ext cx="7772400" cy="1066800"/>
          </a:xfrm>
        </p:spPr>
        <p:txBody>
          <a:bodyPr/>
          <a:lstStyle/>
          <a:p>
            <a:r>
              <a:rPr lang="en-US" dirty="0" smtClean="0"/>
              <a:t>Client Management</a:t>
            </a:r>
            <a:endParaRPr lang="en-US" dirty="0"/>
          </a:p>
        </p:txBody>
      </p:sp>
      <p:sp>
        <p:nvSpPr>
          <p:cNvPr id="13" name="Rectangle 6"/>
          <p:cNvSpPr txBox="1">
            <a:spLocks noChangeArrowheads="1"/>
          </p:cNvSpPr>
          <p:nvPr/>
        </p:nvSpPr>
        <p:spPr bwMode="auto">
          <a:xfrm>
            <a:off x="533400" y="168501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smtClean="0"/>
              <a:t>:</a:t>
            </a:r>
            <a:r>
              <a:rPr lang="en-US" sz="2000" b="0" smtClean="0"/>
              <a:t> 2017-04-25</a:t>
            </a:r>
            <a:endParaRPr lang="en-US" sz="2000" b="0" dirty="0" smtClean="0"/>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smtClean="0"/>
              <a:t>Eldad Perahia (HPE-Aruba), et. al.,</a:t>
            </a:r>
            <a:endParaRPr lang="en-US" dirty="0"/>
          </a:p>
        </p:txBody>
      </p:sp>
    </p:spTree>
    <p:extLst>
      <p:ext uri="{BB962C8B-B14F-4D97-AF65-F5344CB8AC3E}">
        <p14:creationId xmlns:p14="http://schemas.microsoft.com/office/powerpoint/2010/main" val="962940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5163</a:t>
            </a:r>
            <a:endParaRPr lang="en-US" dirty="0"/>
          </a:p>
        </p:txBody>
      </p:sp>
      <p:sp>
        <p:nvSpPr>
          <p:cNvPr id="3" name="Content Placeholder 2"/>
          <p:cNvSpPr>
            <a:spLocks noGrp="1"/>
          </p:cNvSpPr>
          <p:nvPr>
            <p:ph idx="1"/>
          </p:nvPr>
        </p:nvSpPr>
        <p:spPr/>
        <p:txBody>
          <a:bodyPr/>
          <a:lstStyle/>
          <a:p>
            <a:r>
              <a:rPr lang="en-US" sz="2000" dirty="0" smtClean="0"/>
              <a:t>Comment</a:t>
            </a:r>
          </a:p>
          <a:p>
            <a:pPr lvl="1"/>
            <a:r>
              <a:rPr lang="en-GB" sz="1800" dirty="0"/>
              <a:t>Regarding "10.3.2.4a Duration-based RTS/CTS.  In dense environments, managing RTS usage by an AP can help the overall interference situation since the AP may have better view of the network situation.", while this a good start in adding control by the AP over non-AP STAs other aspects of client management need to addressed.  In an large, dense, managed ESS, the network has much better visibility into the best selection of AP and band that the client should initially associate with and then subsequently select during roaming.  The network also needs to be able to control usage of probe request and probe response in an ESS in improve network efficiency</a:t>
            </a:r>
            <a:r>
              <a:rPr lang="en-GB" sz="1800" dirty="0" smtClean="0"/>
              <a:t>.</a:t>
            </a:r>
          </a:p>
          <a:p>
            <a:r>
              <a:rPr lang="en-GB" sz="2000" dirty="0" smtClean="0"/>
              <a:t>Proposed Change</a:t>
            </a:r>
          </a:p>
          <a:p>
            <a:pPr lvl="1"/>
            <a:r>
              <a:rPr lang="en-GB" sz="1800" dirty="0"/>
              <a:t>Add tighter management by the network of client association and roaming</a:t>
            </a:r>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a:t>
            </a:fld>
            <a:endParaRPr lang="en-US" dirty="0"/>
          </a:p>
        </p:txBody>
      </p:sp>
      <p:sp>
        <p:nvSpPr>
          <p:cNvPr id="5" name="Footer Placeholder 4"/>
          <p:cNvSpPr>
            <a:spLocks noGrp="1"/>
          </p:cNvSpPr>
          <p:nvPr>
            <p:ph type="ftr" sz="quarter" idx="3"/>
          </p:nvPr>
        </p:nvSpPr>
        <p:spPr/>
        <p:txBody>
          <a:bodyPr/>
          <a:lstStyle/>
          <a:p>
            <a:pPr>
              <a:defRPr/>
            </a:pPr>
            <a:r>
              <a:rPr lang="en-US" dirty="0"/>
              <a:t>Eldad Perahia (HPE-Aruba</a:t>
            </a:r>
            <a:r>
              <a:rPr lang="en-US" dirty="0" smtClean="0"/>
              <a:t>), et. al.,</a:t>
            </a:r>
            <a:endParaRPr lang="en-US" dirty="0"/>
          </a:p>
        </p:txBody>
      </p:sp>
    </p:spTree>
    <p:extLst>
      <p:ext uri="{BB962C8B-B14F-4D97-AF65-F5344CB8AC3E}">
        <p14:creationId xmlns:p14="http://schemas.microsoft.com/office/powerpoint/2010/main" val="1406265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BSS Transition Management (1/2)</a:t>
            </a:r>
            <a:endParaRPr lang="en-US" dirty="0"/>
          </a:p>
        </p:txBody>
      </p:sp>
      <p:sp>
        <p:nvSpPr>
          <p:cNvPr id="3" name="Content Placeholder 2"/>
          <p:cNvSpPr>
            <a:spLocks noGrp="1"/>
          </p:cNvSpPr>
          <p:nvPr>
            <p:ph idx="1"/>
          </p:nvPr>
        </p:nvSpPr>
        <p:spPr/>
        <p:txBody>
          <a:bodyPr/>
          <a:lstStyle/>
          <a:p>
            <a:r>
              <a:rPr lang="en-GB" sz="2200" dirty="0"/>
              <a:t>ESS/BSS designed for capacity rather than coverage have relatively higher RSSI/MCS at the edge of BSS’s.  </a:t>
            </a:r>
          </a:p>
          <a:p>
            <a:r>
              <a:rPr lang="en-GB" sz="2200" dirty="0"/>
              <a:t>Therefore STA’s are able to hear multiple APs at </a:t>
            </a:r>
            <a:r>
              <a:rPr lang="en-GB" sz="2200" dirty="0" smtClean="0"/>
              <a:t>similar RSSI levels making it difficult for the STA to pick the appropriate AP with which to associate</a:t>
            </a:r>
            <a:endParaRPr lang="en-GB" sz="2200" dirty="0"/>
          </a:p>
          <a:p>
            <a:r>
              <a:rPr lang="en-GB" sz="2200" dirty="0"/>
              <a:t>In order to maximize network efficiency in a dense ESS, the network needs to be able to direct </a:t>
            </a:r>
            <a:r>
              <a:rPr lang="en-GB" sz="2200" dirty="0" smtClean="0"/>
              <a:t>these clients </a:t>
            </a:r>
            <a:r>
              <a:rPr lang="en-GB" sz="2200" dirty="0"/>
              <a:t>to associate/re-associate to the most appropriate AP</a:t>
            </a:r>
          </a:p>
          <a:p>
            <a:endParaRPr lang="en-GB" sz="22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5" name="Footer Placeholder 4"/>
          <p:cNvSpPr>
            <a:spLocks noGrp="1"/>
          </p:cNvSpPr>
          <p:nvPr>
            <p:ph type="ftr" sz="quarter" idx="3"/>
          </p:nvPr>
        </p:nvSpPr>
        <p:spPr/>
        <p:txBody>
          <a:bodyPr/>
          <a:lstStyle/>
          <a:p>
            <a:pPr>
              <a:defRPr/>
            </a:pPr>
            <a:r>
              <a:rPr lang="en-US" dirty="0"/>
              <a:t>Eldad Perahia (HPE-Aruba</a:t>
            </a:r>
            <a:r>
              <a:rPr lang="en-US" dirty="0" smtClean="0"/>
              <a:t>), et. al.,</a:t>
            </a:r>
            <a:endParaRPr lang="en-US" dirty="0"/>
          </a:p>
        </p:txBody>
      </p:sp>
    </p:spTree>
    <p:extLst>
      <p:ext uri="{BB962C8B-B14F-4D97-AF65-F5344CB8AC3E}">
        <p14:creationId xmlns:p14="http://schemas.microsoft.com/office/powerpoint/2010/main" val="99505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BSS Transition Management (1/2)</a:t>
            </a:r>
          </a:p>
        </p:txBody>
      </p:sp>
      <p:sp>
        <p:nvSpPr>
          <p:cNvPr id="3" name="Content Placeholder 2"/>
          <p:cNvSpPr>
            <a:spLocks noGrp="1"/>
          </p:cNvSpPr>
          <p:nvPr>
            <p:ph idx="1"/>
          </p:nvPr>
        </p:nvSpPr>
        <p:spPr/>
        <p:txBody>
          <a:bodyPr/>
          <a:lstStyle/>
          <a:p>
            <a:r>
              <a:rPr lang="en-GB" dirty="0"/>
              <a:t>One method of doing so is via “Neighbor report information upon rejection with suggested BSS transition”, and the clients following the AP’s direction</a:t>
            </a:r>
          </a:p>
          <a:p>
            <a:r>
              <a:rPr lang="en-GB" dirty="0"/>
              <a:t>Clients also need to use the information in the BSS Transition Management request to better inform its decision when roaming in a dense ESS. </a:t>
            </a:r>
            <a:endParaRPr lang="en-US" dirty="0"/>
          </a:p>
          <a:p>
            <a:r>
              <a:rPr lang="en-GB" dirty="0" smtClean="0"/>
              <a:t>Furthermore</a:t>
            </a:r>
            <a:r>
              <a:rPr lang="en-GB" dirty="0"/>
              <a:t>, we need to modify the Neighbor Report element to be HE aware</a:t>
            </a:r>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5" name="Footer Placeholder 4"/>
          <p:cNvSpPr>
            <a:spLocks noGrp="1"/>
          </p:cNvSpPr>
          <p:nvPr>
            <p:ph type="ftr" sz="quarter" idx="3"/>
          </p:nvPr>
        </p:nvSpPr>
        <p:spPr/>
        <p:txBody>
          <a:bodyPr/>
          <a:lstStyle/>
          <a:p>
            <a:pPr>
              <a:defRPr/>
            </a:pPr>
            <a:r>
              <a:rPr lang="en-US" smtClean="0"/>
              <a:t>Eldad Perahia (HPE-Aruba), et. al.,</a:t>
            </a:r>
            <a:endParaRPr lang="en-US" dirty="0"/>
          </a:p>
        </p:txBody>
      </p:sp>
    </p:spTree>
    <p:extLst>
      <p:ext uri="{BB962C8B-B14F-4D97-AF65-F5344CB8AC3E}">
        <p14:creationId xmlns:p14="http://schemas.microsoft.com/office/powerpoint/2010/main" val="2092820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Managed ESS</a:t>
            </a:r>
            <a:endParaRPr lang="en-US" dirty="0"/>
          </a:p>
        </p:txBody>
      </p:sp>
      <p:sp>
        <p:nvSpPr>
          <p:cNvPr id="3" name="Content Placeholder 2"/>
          <p:cNvSpPr>
            <a:spLocks noGrp="1"/>
          </p:cNvSpPr>
          <p:nvPr>
            <p:ph idx="1"/>
          </p:nvPr>
        </p:nvSpPr>
        <p:spPr/>
        <p:txBody>
          <a:bodyPr/>
          <a:lstStyle/>
          <a:p>
            <a:r>
              <a:rPr lang="en-GB" dirty="0"/>
              <a:t>To further assist the roaming capability of clients in a managed ESS, it would be helpful to indicate to the clients that they are </a:t>
            </a:r>
            <a:r>
              <a:rPr lang="en-GB" dirty="0" smtClean="0"/>
              <a:t>in fact </a:t>
            </a:r>
            <a:r>
              <a:rPr lang="en-GB" dirty="0"/>
              <a:t>in a managed ESS and when they reach the physical edge of an </a:t>
            </a:r>
            <a:r>
              <a:rPr lang="en-GB" dirty="0" smtClean="0"/>
              <a:t>ESS</a:t>
            </a:r>
          </a:p>
          <a:p>
            <a:r>
              <a:rPr lang="en-GB" dirty="0" smtClean="0"/>
              <a:t>APs </a:t>
            </a:r>
            <a:r>
              <a:rPr lang="en-GB" dirty="0"/>
              <a:t>that are at the edge of an ESS (e.g. APs near an exit to a stadium of office building) could broadcast such an indication so that clients could prepare for more aggressive roaming or switching to a different </a:t>
            </a:r>
            <a:r>
              <a:rPr lang="en-GB" dirty="0" smtClean="0"/>
              <a:t>system</a:t>
            </a:r>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5" name="Footer Placeholder 4"/>
          <p:cNvSpPr>
            <a:spLocks noGrp="1"/>
          </p:cNvSpPr>
          <p:nvPr>
            <p:ph type="ftr" sz="quarter" idx="3"/>
          </p:nvPr>
        </p:nvSpPr>
        <p:spPr/>
        <p:txBody>
          <a:bodyPr/>
          <a:lstStyle/>
          <a:p>
            <a:pPr>
              <a:defRPr/>
            </a:pPr>
            <a:r>
              <a:rPr lang="en-US" smtClean="0"/>
              <a:t>Eldad Perahia (HPE-Aruba), et. al.,</a:t>
            </a:r>
            <a:endParaRPr lang="en-US" dirty="0"/>
          </a:p>
        </p:txBody>
      </p:sp>
    </p:spTree>
    <p:extLst>
      <p:ext uri="{BB962C8B-B14F-4D97-AF65-F5344CB8AC3E}">
        <p14:creationId xmlns:p14="http://schemas.microsoft.com/office/powerpoint/2010/main" val="3834756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Interference Environment with SR</a:t>
            </a:r>
            <a:endParaRPr lang="en-US" dirty="0"/>
          </a:p>
        </p:txBody>
      </p:sp>
      <p:sp>
        <p:nvSpPr>
          <p:cNvPr id="3" name="Content Placeholder 2"/>
          <p:cNvSpPr>
            <a:spLocks noGrp="1"/>
          </p:cNvSpPr>
          <p:nvPr>
            <p:ph idx="1"/>
          </p:nvPr>
        </p:nvSpPr>
        <p:spPr/>
        <p:txBody>
          <a:bodyPr/>
          <a:lstStyle/>
          <a:p>
            <a:r>
              <a:rPr lang="en-GB" dirty="0"/>
              <a:t>The AP/network management entity is also going to need information from the STAs engaging in Spatial </a:t>
            </a:r>
            <a:r>
              <a:rPr lang="en-GB" dirty="0" smtClean="0"/>
              <a:t>Reuse</a:t>
            </a:r>
          </a:p>
          <a:p>
            <a:r>
              <a:rPr lang="en-GB" dirty="0" smtClean="0"/>
              <a:t>As </a:t>
            </a:r>
            <a:r>
              <a:rPr lang="en-GB" dirty="0"/>
              <a:t>SR changes the interference environment, the AP/network management entity needs information from the Beacon Report to map the interference environment and make intelligent SR parameter, channel number, and channel bandwidth </a:t>
            </a:r>
            <a:r>
              <a:rPr lang="en-GB" dirty="0" smtClean="0"/>
              <a:t>settings</a:t>
            </a:r>
          </a:p>
          <a:p>
            <a:r>
              <a:rPr lang="en-GB" dirty="0" smtClean="0"/>
              <a:t>Without </a:t>
            </a:r>
            <a:r>
              <a:rPr lang="en-GB" dirty="0"/>
              <a:t>such information, STAs may cause undo interference and reduce network capacity, counter to the goal of Spatial </a:t>
            </a:r>
            <a:r>
              <a:rPr lang="en-GB" dirty="0" smtClean="0"/>
              <a:t>Reuse</a:t>
            </a:r>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5" name="Footer Placeholder 4"/>
          <p:cNvSpPr>
            <a:spLocks noGrp="1"/>
          </p:cNvSpPr>
          <p:nvPr>
            <p:ph type="ftr" sz="quarter" idx="3"/>
          </p:nvPr>
        </p:nvSpPr>
        <p:spPr/>
        <p:txBody>
          <a:bodyPr/>
          <a:lstStyle/>
          <a:p>
            <a:pPr>
              <a:defRPr/>
            </a:pPr>
            <a:r>
              <a:rPr lang="en-US" smtClean="0"/>
              <a:t>Eldad Perahia (HPE-Aruba), et. al.,</a:t>
            </a:r>
            <a:endParaRPr lang="en-US" dirty="0"/>
          </a:p>
        </p:txBody>
      </p:sp>
    </p:spTree>
    <p:extLst>
      <p:ext uri="{BB962C8B-B14F-4D97-AF65-F5344CB8AC3E}">
        <p14:creationId xmlns:p14="http://schemas.microsoft.com/office/powerpoint/2010/main" val="1230829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 Text</a:t>
            </a:r>
            <a:endParaRPr lang="en-US" dirty="0"/>
          </a:p>
        </p:txBody>
      </p:sp>
      <p:sp>
        <p:nvSpPr>
          <p:cNvPr id="3" name="Content Placeholder 2"/>
          <p:cNvSpPr>
            <a:spLocks noGrp="1"/>
          </p:cNvSpPr>
          <p:nvPr>
            <p:ph idx="1"/>
          </p:nvPr>
        </p:nvSpPr>
        <p:spPr/>
        <p:txBody>
          <a:bodyPr/>
          <a:lstStyle/>
          <a:p>
            <a:r>
              <a:rPr lang="en-US" dirty="0" smtClean="0"/>
              <a:t>See document </a:t>
            </a:r>
            <a:r>
              <a:rPr lang="en-US" dirty="0" smtClean="0"/>
              <a:t>17/0619</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5" name="Footer Placeholder 4"/>
          <p:cNvSpPr>
            <a:spLocks noGrp="1"/>
          </p:cNvSpPr>
          <p:nvPr>
            <p:ph type="ftr" sz="quarter" idx="3"/>
          </p:nvPr>
        </p:nvSpPr>
        <p:spPr/>
        <p:txBody>
          <a:bodyPr/>
          <a:lstStyle/>
          <a:p>
            <a:pPr>
              <a:defRPr/>
            </a:pPr>
            <a:r>
              <a:rPr lang="en-US" smtClean="0"/>
              <a:t>Eldad Perahia (HPE-Aruba), et. al.,</a:t>
            </a:r>
            <a:endParaRPr lang="en-US" dirty="0"/>
          </a:p>
        </p:txBody>
      </p:sp>
    </p:spTree>
    <p:extLst>
      <p:ext uri="{BB962C8B-B14F-4D97-AF65-F5344CB8AC3E}">
        <p14:creationId xmlns:p14="http://schemas.microsoft.com/office/powerpoint/2010/main" val="329540598"/>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Props1.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3.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4.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5.xml><?xml version="1.0" encoding="utf-8"?>
<ds:datastoreItem xmlns:ds="http://schemas.openxmlformats.org/officeDocument/2006/customXml" ds:itemID="{CD10C255-1271-47BF-B015-BB64F0FC44CF}">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
  <TotalTime>75576</TotalTime>
  <Words>541</Words>
  <Application>Microsoft Office PowerPoint</Application>
  <PresentationFormat>On-screen Show (4:3)</PresentationFormat>
  <Paragraphs>46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ACcord Submission Template</vt:lpstr>
      <vt:lpstr>Client Management</vt:lpstr>
      <vt:lpstr>CID 5163</vt:lpstr>
      <vt:lpstr>BSS Transition Management (1/2)</vt:lpstr>
      <vt:lpstr>BSS Transition Management (1/2)</vt:lpstr>
      <vt:lpstr>Managed ESS</vt:lpstr>
      <vt:lpstr>Interference Environment with SR</vt:lpstr>
      <vt:lpstr>Spec Text</vt:lpstr>
    </vt:vector>
  </TitlesOfParts>
  <Company>Image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eldad.perahia@hpe.com</dc:creator>
  <cp:lastModifiedBy>Perahia, Eldad</cp:lastModifiedBy>
  <cp:revision>2323</cp:revision>
  <dcterms:created xsi:type="dcterms:W3CDTF">2012-05-29T15:24:34Z</dcterms:created>
  <dcterms:modified xsi:type="dcterms:W3CDTF">2017-04-25T17:38:00Z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819448251</vt:i4>
  </property>
  <property fmtid="{D5CDD505-2E9C-101B-9397-08002B2CF9AE}" pid="3" name="_NewReviewCycle">
    <vt:lpwstr/>
  </property>
  <property fmtid="{D5CDD505-2E9C-101B-9397-08002B2CF9AE}" pid="4" name="_EmailSubject">
    <vt:lpwstr>Padding for UL MU</vt:lpwstr>
  </property>
  <property fmtid="{D5CDD505-2E9C-101B-9397-08002B2CF9AE}" pid="5" name="_AuthorEmail">
    <vt:lpwstr>gding@qti.qualcomm.com</vt:lpwstr>
  </property>
  <property fmtid="{D5CDD505-2E9C-101B-9397-08002B2CF9AE}" pid="6" name="_AuthorEmailDisplayName">
    <vt:lpwstr>Ding, Gang</vt:lpwstr>
  </property>
  <property fmtid="{D5CDD505-2E9C-101B-9397-08002B2CF9AE}" pid="7" name="_PreviousAdHocReviewCycleID">
    <vt:i4>1654311991</vt:i4>
  </property>
  <property fmtid="{D5CDD505-2E9C-101B-9397-08002B2CF9AE}" pid="8" name="_dlc_DocIdItemGuid">
    <vt:lpwstr>c11f6c4c-7702-4763-accd-bb23742319aa</vt:lpwstr>
  </property>
  <property fmtid="{D5CDD505-2E9C-101B-9397-08002B2CF9AE}" pid="9" name="ContentTypeId">
    <vt:lpwstr>0x010100311240EB9AFDC146A8D3FE4112FB4C30</vt:lpwstr>
  </property>
</Properties>
</file>