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61" r:id="rId5"/>
    <p:sldId id="262" r:id="rId6"/>
    <p:sldId id="263" r:id="rId7"/>
    <p:sldId id="264" r:id="rId8"/>
    <p:sldId id="265" r:id="rId9"/>
    <p:sldId id="266" r:id="rId10"/>
    <p:sldId id="270" r:id="rId11"/>
    <p:sldId id="279" r:id="rId12"/>
    <p:sldId id="271" r:id="rId13"/>
    <p:sldId id="272" r:id="rId14"/>
    <p:sldId id="277" r:id="rId15"/>
    <p:sldId id="278"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113" d="100"/>
          <a:sy n="113" d="100"/>
        </p:scale>
        <p:origin x="139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4/25/2017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802.11-17/0616r0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a:t>
            </a:r>
            <a:r>
              <a:rPr lang="en-US" altLang="en-US" dirty="0" smtClean="0"/>
              <a:t> </a:t>
            </a:r>
            <a:r>
              <a:rPr lang="en-US" altLang="en-US" dirty="0" smtClean="0"/>
              <a:t>2017 Ad Hoc </a:t>
            </a:r>
            <a:r>
              <a:rPr lang="en-US" altLang="en-US" dirty="0"/>
              <a:t>Meeting </a:t>
            </a:r>
            <a:r>
              <a:rPr lang="en-US" altLang="en-US" dirty="0" smtClean="0"/>
              <a:t>Agenda</a:t>
            </a:r>
            <a:br>
              <a:rPr lang="en-US" altLang="en-US" dirty="0" smtClean="0"/>
            </a:br>
            <a:r>
              <a:rPr lang="en-US" altLang="en-US" dirty="0" smtClean="0"/>
              <a:t>(Non-PHY ad hoc)</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2017-04-26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883234409"/>
              </p:ext>
            </p:extLst>
          </p:nvPr>
        </p:nvGraphicFramePr>
        <p:xfrm>
          <a:off x="520700" y="2870200"/>
          <a:ext cx="8159750" cy="2503488"/>
        </p:xfrm>
        <a:graphic>
          <a:graphicData uri="http://schemas.openxmlformats.org/presentationml/2006/ole">
            <mc:AlternateContent xmlns:mc="http://schemas.openxmlformats.org/markup-compatibility/2006">
              <mc:Choice xmlns:v="urn:schemas-microsoft-com:vml" Requires="v">
                <p:oleObj spid="_x0000_s3100"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70200"/>
                        <a:ext cx="8159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a:t>
            </a:r>
            <a:r>
              <a:rPr lang="en-US" altLang="en-US" sz="2000" dirty="0" smtClean="0"/>
              <a:t>09</a:t>
            </a:r>
            <a:r>
              <a:rPr lang="en-US" altLang="en-US" sz="2000" dirty="0" smtClean="0"/>
              <a:t>:00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4:00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66122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a:t>
            </a:r>
            <a:r>
              <a:rPr lang="en-US" altLang="en-US" dirty="0" smtClean="0"/>
              <a:t>May 03 </a:t>
            </a:r>
            <a:r>
              <a:rPr lang="en-US" altLang="en-US" dirty="0" smtClean="0"/>
              <a:t>2017</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a:t>
            </a:r>
            <a:r>
              <a:rPr lang="en-US" altLang="en-US" dirty="0" smtClean="0"/>
              <a:t>May 04, </a:t>
            </a:r>
            <a:r>
              <a:rPr lang="en-US" altLang="en-US" dirty="0" smtClean="0"/>
              <a:t>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Comment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a:t>
            </a:r>
            <a:r>
              <a:rPr lang="en-US" altLang="en-US" dirty="0" smtClean="0"/>
              <a:t>May 05, </a:t>
            </a:r>
            <a:r>
              <a:rPr lang="en-US" altLang="en-US" dirty="0" smtClean="0"/>
              <a:t>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Comment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Seoul</a:t>
            </a:r>
            <a:r>
              <a:rPr lang="en-US" altLang="en-US" sz="4000" dirty="0" smtClean="0">
                <a:latin typeface="Arial" panose="020B0604020202020204" pitchFamily="34" charset="0"/>
              </a:rPr>
              <a:t>, South Korea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03-05,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March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363</TotalTime>
  <Words>1005</Words>
  <Application>Microsoft Office PowerPoint</Application>
  <PresentationFormat>On-screen Show (4:3)</PresentationFormat>
  <Paragraphs>160</Paragraphs>
  <Slides>15</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6" baseType="lpstr">
      <vt:lpstr>Arial Unicode MS</vt:lpstr>
      <vt:lpstr>MS Gothic</vt:lpstr>
      <vt:lpstr>ＭＳ Ｐゴシック</vt:lpstr>
      <vt:lpstr>ＭＳ Ｐゴシック</vt:lpstr>
      <vt:lpstr>Arial</vt:lpstr>
      <vt:lpstr>Arial Black</vt:lpstr>
      <vt:lpstr>Monotype Sorts</vt:lpstr>
      <vt:lpstr>Times New Roman</vt:lpstr>
      <vt:lpstr>Wingdings</vt:lpstr>
      <vt:lpstr>Office Theme</vt:lpstr>
      <vt:lpstr>Microsoft Word 97 - 2003 Document</vt:lpstr>
      <vt:lpstr>TGax May 2017 Ad Hoc Meeting Agenda (Non-PHY ad hoc)</vt:lpstr>
      <vt:lpstr>  IEEE 802.11 TGax: High Efficiency WLAN Task Group</vt:lpstr>
      <vt:lpstr>Meeting Protocol</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General Flow of the Meeting</vt:lpstr>
      <vt:lpstr>Agenda for Wednesday May 03 2017</vt:lpstr>
      <vt:lpstr>Submissions</vt:lpstr>
      <vt:lpstr>Agenda for Thursday May 04, 2017 </vt:lpstr>
      <vt:lpstr>Agenda for Friday May 05, 2017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24</cp:revision>
  <cp:lastPrinted>1601-01-01T00:00:00Z</cp:lastPrinted>
  <dcterms:created xsi:type="dcterms:W3CDTF">2017-01-26T15:28:16Z</dcterms:created>
  <dcterms:modified xsi:type="dcterms:W3CDTF">2017-04-25T16:56:50Z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1493127858</vt:lpwstr>
  </property>
</Properties>
</file>