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8" r:id="rId2"/>
    <p:sldId id="370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854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69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Polling for MU Measurements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2017-19-04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583362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Document" r:id="rId4" imgW="9172161" imgH="1955399" progId="Word.Document.8">
                  <p:embed/>
                </p:oleObj>
              </mc:Choice>
              <mc:Fallback>
                <p:oleObj name="Document" r:id="rId4" imgW="9172161" imgH="19553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583362" cy="1398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22884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Proposed Short NDP Sequence with 11az-based MU Measurement Sequence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38600" y="6455150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259632" y="1837320"/>
            <a:ext cx="6336704" cy="2677970"/>
            <a:chOff x="1259632" y="2060848"/>
            <a:chExt cx="6336704" cy="2677970"/>
          </a:xfrm>
        </p:grpSpPr>
        <p:grpSp>
          <p:nvGrpSpPr>
            <p:cNvPr id="36" name="Group 35"/>
            <p:cNvGrpSpPr/>
            <p:nvPr/>
          </p:nvGrpSpPr>
          <p:grpSpPr>
            <a:xfrm>
              <a:off x="3203848" y="2060848"/>
              <a:ext cx="4392488" cy="2677970"/>
              <a:chOff x="3707904" y="2132856"/>
              <a:chExt cx="4392488" cy="267797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04" y="2132856"/>
                <a:ext cx="4392488" cy="2677970"/>
              </a:xfrm>
              <a:prstGeom prst="rect">
                <a:avLst/>
              </a:prstGeom>
            </p:spPr>
          </p:pic>
          <p:sp>
            <p:nvSpPr>
              <p:cNvPr id="38" name="Rectangle 37"/>
              <p:cNvSpPr/>
              <p:nvPr/>
            </p:nvSpPr>
            <p:spPr bwMode="auto">
              <a:xfrm>
                <a:off x="5436096" y="2132856"/>
                <a:ext cx="432048" cy="18377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9" name="Rectangle 38"/>
            <p:cNvSpPr/>
            <p:nvPr/>
          </p:nvSpPr>
          <p:spPr bwMode="auto">
            <a:xfrm>
              <a:off x="2141146" y="3671951"/>
              <a:ext cx="279534" cy="554462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60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TF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259632" y="4221088"/>
              <a:ext cx="20162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Rectangle 40"/>
            <p:cNvSpPr/>
            <p:nvPr/>
          </p:nvSpPr>
          <p:spPr bwMode="auto">
            <a:xfrm>
              <a:off x="2996322" y="3717032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913495" y="3789040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2843922" y="3861048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61095" y="393305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049893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2404931" y="4293096"/>
              <a:ext cx="5302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Rectangle 46"/>
            <p:cNvSpPr/>
            <p:nvPr/>
          </p:nvSpPr>
          <p:spPr bwMode="auto">
            <a:xfrm>
              <a:off x="1907704" y="2636912"/>
              <a:ext cx="1368152" cy="2101906"/>
            </a:xfrm>
            <a:prstGeom prst="rect">
              <a:avLst/>
            </a:prstGeom>
            <a:noFill/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68449" y="2591829"/>
              <a:ext cx="25497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NDP Short Feedback</a:t>
              </a:r>
              <a:endParaRPr lang="en-US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007027" y="3140968"/>
              <a:ext cx="279534" cy="28630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924200" y="3212976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854627" y="3284984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771800" y="3356992"/>
              <a:ext cx="279534" cy="286308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V="1">
              <a:off x="2617845" y="3499284"/>
              <a:ext cx="614439" cy="5040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2617845" y="3212976"/>
              <a:ext cx="0" cy="790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" name="TextBox 54"/>
            <p:cNvSpPr txBox="1"/>
            <p:nvPr/>
          </p:nvSpPr>
          <p:spPr>
            <a:xfrm rot="16200000">
              <a:off x="2164752" y="3381720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Frequency</a:t>
              </a:r>
              <a:endParaRPr lang="en-US" sz="800"/>
            </a:p>
          </p:txBody>
        </p:sp>
        <p:sp>
          <p:nvSpPr>
            <p:cNvPr id="56" name="TextBox 55"/>
            <p:cNvSpPr txBox="1"/>
            <p:nvPr/>
          </p:nvSpPr>
          <p:spPr>
            <a:xfrm rot="19341749">
              <a:off x="2499847" y="3603656"/>
              <a:ext cx="727907" cy="216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smtClean="0"/>
                <a:t>Spatial</a:t>
              </a:r>
              <a:endParaRPr lang="en-US" sz="800"/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315005" y="2244620"/>
              <a:ext cx="3777275" cy="21602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1868449" y="2460644"/>
              <a:ext cx="50798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TextBox 58"/>
            <p:cNvSpPr txBox="1"/>
            <p:nvPr/>
          </p:nvSpPr>
          <p:spPr>
            <a:xfrm>
              <a:off x="4064744" y="2198901"/>
              <a:ext cx="7232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TxOP</a:t>
              </a:r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-108520" y="4725144"/>
            <a:ext cx="8853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Based on short NDP feedback requests for ranging from STAs, the AP </a:t>
            </a:r>
            <a:r>
              <a:rPr lang="en-US" sz="1800" dirty="0"/>
              <a:t>allocates </a:t>
            </a:r>
            <a:r>
              <a:rPr lang="en-US" sz="1800" dirty="0" smtClean="0"/>
              <a:t>ranging resource </a:t>
            </a:r>
            <a:r>
              <a:rPr lang="en-US" sz="1800" dirty="0"/>
              <a:t>to all or a subset of </a:t>
            </a:r>
            <a:r>
              <a:rPr lang="en-US" sz="1800" dirty="0" smtClean="0"/>
              <a:t>the STAs in </a:t>
            </a:r>
            <a:r>
              <a:rPr lang="en-US" sz="1800" dirty="0"/>
              <a:t>the Trigger frame </a:t>
            </a:r>
            <a:r>
              <a:rPr lang="en-US" sz="1800" dirty="0" smtClean="0"/>
              <a:t>that initiates UL sounding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feedback mechanism is within the </a:t>
            </a:r>
            <a:r>
              <a:rPr lang="en-US" sz="1800" dirty="0" err="1" smtClean="0"/>
              <a:t>TxOP</a:t>
            </a:r>
            <a:r>
              <a:rPr lang="en-US" sz="1800" dirty="0" smtClean="0"/>
              <a:t> of the sounding-based measurement frame exchange</a:t>
            </a:r>
          </a:p>
          <a:p>
            <a:endParaRPr lang="en-US" sz="1800" dirty="0"/>
          </a:p>
        </p:txBody>
      </p:sp>
      <p:sp>
        <p:nvSpPr>
          <p:cNvPr id="60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380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en-US" sz="2000" dirty="0" smtClean="0"/>
              <a:t>We have identified the inefficiency of scheduling FTM burst instances leading to temporal conflicts of concurrent FTM bursts </a:t>
            </a:r>
          </a:p>
          <a:p>
            <a:r>
              <a:rPr lang="en-US" sz="2000" dirty="0" smtClean="0"/>
              <a:t>To alleviate this problem, we have proposed to use the NDP short feedback mechanism defined in 802.11ax for the AP to identify ranging requests from STAs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667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 smtClean="0"/>
              <a:t>Do you support to define a polling phase for ranging request feedback prior to NDP sounding-based measurement?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48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presentation, we propose a mechanism that enables the AP in allocating resources to only those STAs that intend to perform 11az-based measurement in measurement phase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16667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638734"/>
            <a:ext cx="8712968" cy="1879184"/>
          </a:xfrm>
        </p:spPr>
        <p:txBody>
          <a:bodyPr/>
          <a:lstStyle/>
          <a:p>
            <a:pPr lvl="2"/>
            <a:r>
              <a:rPr lang="en-US" sz="1600" dirty="0" err="1" smtClean="0"/>
              <a:t>TGaz</a:t>
            </a:r>
            <a:r>
              <a:rPr lang="en-US" sz="1600" dirty="0" smtClean="0"/>
              <a:t> </a:t>
            </a:r>
            <a:r>
              <a:rPr lang="en-US" sz="1600" dirty="0" smtClean="0"/>
              <a:t>has </a:t>
            </a:r>
            <a:r>
              <a:rPr lang="en-US" sz="1600" dirty="0" smtClean="0"/>
              <a:t>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294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553236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An initiating STA might establish multiple FTM sessions on same or different channels with different responding STAs with the considerations:</a:t>
            </a:r>
          </a:p>
          <a:p>
            <a:pPr lvl="3"/>
            <a:r>
              <a:rPr lang="en-US" sz="1400" dirty="0" smtClean="0"/>
              <a:t>Larger window size results in frequent </a:t>
            </a:r>
            <a:r>
              <a:rPr lang="en-US" sz="1400" dirty="0"/>
              <a:t>scheduling </a:t>
            </a:r>
            <a:r>
              <a:rPr lang="en-US" sz="1400" dirty="0" smtClean="0"/>
              <a:t>conflicts (due </a:t>
            </a:r>
            <a:r>
              <a:rPr lang="en-US" sz="1400" dirty="0"/>
              <a:t>to </a:t>
            </a:r>
            <a:r>
              <a:rPr lang="en-US" sz="1400" dirty="0" smtClean="0"/>
              <a:t>concurrent </a:t>
            </a:r>
            <a:r>
              <a:rPr lang="en-US" sz="1400" dirty="0"/>
              <a:t>FTM sessions</a:t>
            </a:r>
            <a:r>
              <a:rPr lang="en-US" sz="1400" dirty="0" smtClean="0"/>
              <a:t>), leading to high power consumption and may impact </a:t>
            </a:r>
            <a:r>
              <a:rPr lang="en-US" sz="1400" dirty="0" err="1" smtClean="0"/>
              <a:t>QoS</a:t>
            </a:r>
            <a:r>
              <a:rPr lang="en-US" sz="1400" dirty="0" smtClean="0"/>
              <a:t> on associated data connection</a:t>
            </a:r>
            <a:endParaRPr lang="en-US" sz="1400" dirty="0"/>
          </a:p>
          <a:p>
            <a:pPr lvl="3"/>
            <a:r>
              <a:rPr lang="en-US" sz="1400" dirty="0" smtClean="0"/>
              <a:t>Spectral </a:t>
            </a:r>
            <a:r>
              <a:rPr lang="en-US" sz="1400" dirty="0"/>
              <a:t>inefficiency since single STA </a:t>
            </a:r>
            <a:r>
              <a:rPr lang="en-US" sz="1400" dirty="0" smtClean="0"/>
              <a:t>in SU mode takes </a:t>
            </a:r>
            <a:r>
              <a:rPr lang="en-US" sz="1400" dirty="0"/>
              <a:t>entire BW to signal </a:t>
            </a:r>
            <a:r>
              <a:rPr lang="en-US" sz="1400" dirty="0" smtClean="0"/>
              <a:t>on channel availability</a:t>
            </a:r>
            <a:endParaRPr lang="en-US" sz="1400" dirty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Issues with On Channel Availability for Measurement Phase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841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Computation of one NDP-based Measurement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assume 5ms might be typical duration of a SP</a:t>
            </a:r>
          </a:p>
          <a:p>
            <a:r>
              <a:rPr lang="en-US" sz="2000" dirty="0" smtClean="0"/>
              <a:t>NDP-based Measurement duration = 100us*4+4*SIFS = 450us ~ 0.5ms </a:t>
            </a:r>
          </a:p>
          <a:p>
            <a:r>
              <a:rPr lang="en-US" sz="2000" dirty="0" smtClean="0"/>
              <a:t>Short NDP feedback: [100us + SIFS + 75us] = 200us</a:t>
            </a:r>
          </a:p>
          <a:p>
            <a:r>
              <a:rPr lang="en-US" sz="2000" dirty="0" smtClean="0"/>
              <a:t>Short NDP + Measurement phase = 450+200 = 600us</a:t>
            </a:r>
          </a:p>
          <a:p>
            <a:r>
              <a:rPr lang="en-US" sz="2000" dirty="0" smtClean="0"/>
              <a:t>LMR feedback duration = 120us (for DL/UL) </a:t>
            </a:r>
          </a:p>
          <a:p>
            <a:r>
              <a:rPr lang="en-US" sz="2000" dirty="0" smtClean="0"/>
              <a:t>2 LMRs (UL and DL) = 240us; </a:t>
            </a:r>
          </a:p>
          <a:p>
            <a:r>
              <a:rPr lang="en-US" sz="2000" dirty="0" smtClean="0"/>
              <a:t>Each measurement with feedback duration = 840us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39396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Short NDP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918648" cy="4114800"/>
          </a:xfrm>
        </p:spPr>
        <p:txBody>
          <a:bodyPr/>
          <a:lstStyle/>
          <a:p>
            <a:pPr lvl="0"/>
            <a:r>
              <a:rPr lang="en-US" sz="2000" dirty="0"/>
              <a:t>Increasing the success probability of resource allocation for measurement </a:t>
            </a:r>
            <a:r>
              <a:rPr lang="en-US" sz="2000" dirty="0" smtClean="0"/>
              <a:t>phase</a:t>
            </a:r>
          </a:p>
          <a:p>
            <a:pPr lvl="1"/>
            <a:r>
              <a:rPr lang="en-US" sz="1800" dirty="0" smtClean="0"/>
              <a:t>Polling a large subset (i.e., 144 in 40MHz) of STAs to receive ranging / measurement requests from a small subset (i.e., 14 STAs assuming 10% success) of STAs</a:t>
            </a:r>
            <a:endParaRPr lang="en-US" sz="1800" dirty="0"/>
          </a:p>
          <a:p>
            <a:r>
              <a:rPr lang="en-US" sz="2000" dirty="0" smtClean="0"/>
              <a:t>Varying </a:t>
            </a:r>
            <a:r>
              <a:rPr lang="en-US" sz="2000" dirty="0"/>
              <a:t>channel conditions – different number of measurements per fix (x, y, z coordinates) </a:t>
            </a:r>
            <a:r>
              <a:rPr lang="en-US" sz="2000" dirty="0" smtClean="0"/>
              <a:t>requires a </a:t>
            </a:r>
            <a:r>
              <a:rPr lang="en-US" sz="2000" dirty="0"/>
              <a:t>reliable range / distance</a:t>
            </a:r>
          </a:p>
          <a:p>
            <a:pPr lvl="1"/>
            <a:r>
              <a:rPr lang="en-US" sz="1800" dirty="0"/>
              <a:t>Dynamic requirement of </a:t>
            </a:r>
            <a:r>
              <a:rPr lang="en-US" sz="1800" dirty="0" smtClean="0"/>
              <a:t>measurements with mobility</a:t>
            </a:r>
            <a:endParaRPr lang="en-US" sz="1800" dirty="0"/>
          </a:p>
          <a:p>
            <a:r>
              <a:rPr lang="en-US" sz="2000" dirty="0"/>
              <a:t>Mobility between 2 STAs require dynamic measurements with no channel condition change– refresh rate of fix, i.e., constant number of measurements per fix (x, y, z coordinates)</a:t>
            </a:r>
          </a:p>
          <a:p>
            <a:pPr lvl="0"/>
            <a:r>
              <a:rPr lang="en-US" sz="2000" dirty="0" smtClean="0"/>
              <a:t>Minimize </a:t>
            </a:r>
            <a:r>
              <a:rPr lang="en-US" sz="2000" dirty="0"/>
              <a:t>the on channel time, be power </a:t>
            </a:r>
            <a:r>
              <a:rPr lang="en-US" sz="2000" dirty="0" smtClean="0"/>
              <a:t>efficient, </a:t>
            </a:r>
            <a:r>
              <a:rPr lang="en-US" sz="2000" dirty="0"/>
              <a:t>and </a:t>
            </a:r>
            <a:r>
              <a:rPr lang="en-US" sz="2000" dirty="0" err="1"/>
              <a:t>QoS</a:t>
            </a:r>
            <a:r>
              <a:rPr lang="en-US" sz="2000" dirty="0"/>
              <a:t> </a:t>
            </a:r>
            <a:r>
              <a:rPr lang="en-US" sz="2000" dirty="0" smtClean="0"/>
              <a:t>friendly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353042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single NDP Short Feedback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743715" y="2441354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Short NDP Feedback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3068145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sp>
        <p:nvSpPr>
          <p:cNvPr id="3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  <p:sp>
        <p:nvSpPr>
          <p:cNvPr id="34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</a:t>
            </a:r>
          </a:p>
        </p:txBody>
      </p:sp>
    </p:spTree>
    <p:extLst>
      <p:ext uri="{BB962C8B-B14F-4D97-AF65-F5344CB8AC3E}">
        <p14:creationId xmlns:p14="http://schemas.microsoft.com/office/powerpoint/2010/main" val="41859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77568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169156" y="3773858"/>
            <a:ext cx="114912" cy="229405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47055" y="1769260"/>
            <a:ext cx="5352577" cy="3387932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AP </a:t>
            </a:r>
            <a:r>
              <a:rPr lang="en-US" sz="1600" dirty="0"/>
              <a:t>needs to know </a:t>
            </a:r>
            <a:r>
              <a:rPr lang="en-US" sz="1600" dirty="0" smtClean="0"/>
              <a:t>STA is </a:t>
            </a:r>
            <a:r>
              <a:rPr lang="en-US" sz="1600" dirty="0"/>
              <a:t>available on channel prior to Ranging Resource allocation (UL and DL) in a spectrum and power efficient manner:</a:t>
            </a:r>
          </a:p>
          <a:p>
            <a:pPr lvl="2"/>
            <a:r>
              <a:rPr lang="en-US" sz="1600" dirty="0" smtClean="0"/>
              <a:t>Preferably </a:t>
            </a:r>
            <a:r>
              <a:rPr lang="en-US" sz="1600" dirty="0"/>
              <a:t>reuses </a:t>
            </a:r>
            <a:r>
              <a:rPr lang="en-US" sz="1600" dirty="0" smtClean="0"/>
              <a:t>802.11ax feature(s)</a:t>
            </a:r>
            <a:endParaRPr lang="en-US" sz="1600" dirty="0"/>
          </a:p>
          <a:p>
            <a:pPr lvl="2"/>
            <a:r>
              <a:rPr lang="en-US" sz="1600" dirty="0"/>
              <a:t>Allow spectral efficient indication for “On Channel Availability</a:t>
            </a:r>
            <a:r>
              <a:rPr lang="en-US" sz="1600" dirty="0" smtClean="0"/>
              <a:t>”</a:t>
            </a:r>
            <a:endParaRPr lang="en-US" sz="1600" dirty="0"/>
          </a:p>
          <a:p>
            <a:pPr lvl="2"/>
            <a:r>
              <a:rPr lang="en-US" sz="1600" dirty="0"/>
              <a:t>Prevents waste of medium and minimizes measurements </a:t>
            </a:r>
            <a:r>
              <a:rPr lang="en-US" sz="1600" dirty="0" smtClean="0"/>
              <a:t>window</a:t>
            </a:r>
          </a:p>
          <a:p>
            <a:pPr lvl="3"/>
            <a:endParaRPr lang="en-US" sz="1200" dirty="0" smtClean="0"/>
          </a:p>
          <a:p>
            <a:pPr lvl="3"/>
            <a:endParaRPr lang="en-US" sz="1200" dirty="0" smtClean="0"/>
          </a:p>
          <a:p>
            <a:pPr marL="857250" lvl="2" indent="0">
              <a:buNone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7718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Solution to Address Issues for On Channel Availability in 11az for Efficient Resource Allocation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08" y="2100648"/>
            <a:ext cx="3829500" cy="3128551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 bwMode="auto">
          <a:xfrm>
            <a:off x="6970928" y="2780928"/>
            <a:ext cx="173482" cy="99293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7837" y="3007985"/>
            <a:ext cx="1842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Scheduled </a:t>
            </a:r>
            <a:r>
              <a:rPr lang="en-US" b="1" dirty="0" err="1" smtClean="0"/>
              <a:t>burts</a:t>
            </a:r>
            <a:r>
              <a:rPr lang="en-US" b="1" dirty="0" smtClean="0"/>
              <a:t> instance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23991" y="3248980"/>
            <a:ext cx="1453480" cy="46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Conflicting duration</a:t>
            </a:r>
            <a:endParaRPr lang="en-US" b="1" dirty="0"/>
          </a:p>
        </p:txBody>
      </p:sp>
      <p:sp>
        <p:nvSpPr>
          <p:cNvPr id="8" name="Left Brace 7"/>
          <p:cNvSpPr/>
          <p:nvPr/>
        </p:nvSpPr>
        <p:spPr bwMode="auto">
          <a:xfrm>
            <a:off x="6481529" y="3276362"/>
            <a:ext cx="144016" cy="4680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 bwMode="auto">
          <a:xfrm>
            <a:off x="7515335" y="6513927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12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766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29542"/>
            <a:ext cx="7772400" cy="106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Mechanism: Short NDP Feedback in 802.11ax for On Channel Availability Indication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00155"/>
            <a:ext cx="8496944" cy="2492941"/>
          </a:xfrm>
        </p:spPr>
        <p:txBody>
          <a:bodyPr>
            <a:noAutofit/>
          </a:bodyPr>
          <a:lstStyle/>
          <a:p>
            <a:pPr lvl="1"/>
            <a:r>
              <a:rPr lang="en-US" sz="1800" dirty="0" smtClean="0"/>
              <a:t>NDP </a:t>
            </a:r>
            <a:r>
              <a:rPr lang="en-US" sz="1800" dirty="0"/>
              <a:t>Short </a:t>
            </a:r>
            <a:r>
              <a:rPr lang="en-US" sz="1800" dirty="0" smtClean="0"/>
              <a:t>Feedback for Ranging:</a:t>
            </a:r>
            <a:endParaRPr lang="en-US" sz="1800" dirty="0"/>
          </a:p>
          <a:p>
            <a:pPr lvl="2"/>
            <a:r>
              <a:rPr lang="en-US" sz="1800" dirty="0"/>
              <a:t>Short feedback </a:t>
            </a:r>
            <a:r>
              <a:rPr lang="en-US" sz="1800" dirty="0" smtClean="0"/>
              <a:t>can </a:t>
            </a:r>
            <a:r>
              <a:rPr lang="en-US" sz="1800" dirty="0"/>
              <a:t>serve requests for a simple YES/NO questions from 72 clients in a </a:t>
            </a:r>
            <a:r>
              <a:rPr lang="en-US" sz="1800" dirty="0" smtClean="0"/>
              <a:t>20MHz </a:t>
            </a:r>
            <a:r>
              <a:rPr lang="en-US" sz="1800" dirty="0"/>
              <a:t>and 144 in a </a:t>
            </a:r>
            <a:r>
              <a:rPr lang="en-US" sz="1800" dirty="0" smtClean="0"/>
              <a:t>40MHz </a:t>
            </a:r>
            <a:r>
              <a:rPr lang="en-US" sz="1800" dirty="0"/>
              <a:t>and </a:t>
            </a:r>
            <a:r>
              <a:rPr lang="en-US" sz="1800" dirty="0" smtClean="0"/>
              <a:t>up to </a:t>
            </a:r>
            <a:r>
              <a:rPr lang="en-US" sz="1800" dirty="0"/>
              <a:t>288 in </a:t>
            </a:r>
            <a:r>
              <a:rPr lang="en-US" sz="1800" dirty="0" smtClean="0"/>
              <a:t>80MHz </a:t>
            </a:r>
            <a:r>
              <a:rPr lang="en-US" sz="1800" dirty="0"/>
              <a:t>sufficiently large to support large number of STAs as needed by MU TF based operation of </a:t>
            </a:r>
            <a:r>
              <a:rPr lang="en-US" sz="1800" dirty="0" smtClean="0"/>
              <a:t>Ranging</a:t>
            </a:r>
          </a:p>
          <a:p>
            <a:pPr lvl="2"/>
            <a:r>
              <a:rPr lang="en-US" sz="1800" dirty="0" smtClean="0"/>
              <a:t>An ID is assigned a-priori to each STA that is used for resource allocation in the Trigger frame that initiates the NDP Short Feedback frame exchange</a:t>
            </a:r>
            <a:endParaRPr lang="en-US" sz="1800" dirty="0"/>
          </a:p>
          <a:p>
            <a:pPr lvl="2"/>
            <a:r>
              <a:rPr lang="en-US" sz="1800" dirty="0" smtClean="0"/>
              <a:t>New </a:t>
            </a:r>
            <a:r>
              <a:rPr lang="en-US" sz="1800" dirty="0"/>
              <a:t>question in the NDP Short feedback “Would you like to </a:t>
            </a:r>
            <a:r>
              <a:rPr lang="en-US" sz="1800" dirty="0" smtClean="0"/>
              <a:t>Range?”</a:t>
            </a:r>
            <a:endParaRPr lang="en-US" sz="1800" dirty="0"/>
          </a:p>
          <a:p>
            <a:pPr lvl="3"/>
            <a:r>
              <a:rPr lang="en-US" dirty="0"/>
              <a:t>If STA wants to be allocated Ranging Measurement resources it indicates </a:t>
            </a:r>
            <a:r>
              <a:rPr lang="en-US" dirty="0" smtClean="0"/>
              <a:t>YES</a:t>
            </a:r>
            <a:endParaRPr lang="en-US" dirty="0"/>
          </a:p>
          <a:p>
            <a:pPr lvl="3"/>
            <a:r>
              <a:rPr lang="en-US" dirty="0"/>
              <a:t>If no resource are required or STA not available On Channel it </a:t>
            </a: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respond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800" dirty="0"/>
              <a:t>Immediately following </a:t>
            </a:r>
            <a:r>
              <a:rPr lang="en-US" sz="1800" dirty="0" smtClean="0"/>
              <a:t>the NDP Short feedback for ranging is </a:t>
            </a:r>
            <a:r>
              <a:rPr lang="en-US" sz="1800" dirty="0"/>
              <a:t>the </a:t>
            </a:r>
            <a:r>
              <a:rPr lang="en-US" sz="1800" dirty="0" smtClean="0"/>
              <a:t>NDP sounding-based </a:t>
            </a:r>
            <a:r>
              <a:rPr lang="en-US" sz="1800" dirty="0"/>
              <a:t>measurement </a:t>
            </a:r>
            <a:r>
              <a:rPr lang="en-US" sz="1800" dirty="0" smtClean="0"/>
              <a:t>phase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1960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7515335" y="6525344"/>
            <a:ext cx="1126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April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802.11-17/0598r1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103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81699</TotalTime>
  <Words>962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Intel Clear</vt:lpstr>
      <vt:lpstr>Times New Roman</vt:lpstr>
      <vt:lpstr>ACcord-Submission</vt:lpstr>
      <vt:lpstr>Document</vt:lpstr>
      <vt:lpstr>Polling for MU Measurements</vt:lpstr>
      <vt:lpstr>Abstract</vt:lpstr>
      <vt:lpstr>Introduction</vt:lpstr>
      <vt:lpstr>Issues with On Channel Availability for Measurement Phase</vt:lpstr>
      <vt:lpstr>Numerical Computation of one NDP-based Measurement Sequence</vt:lpstr>
      <vt:lpstr>Motivation for Short NDP Feedback</vt:lpstr>
      <vt:lpstr>Illustration of a single NDP Short Feedback with Multiple NDP-based Measurement Phases</vt:lpstr>
      <vt:lpstr>Proposed Solution to Address Issues for On Channel Availability in 11az for Efficient Resource Allocation</vt:lpstr>
      <vt:lpstr>Proposed Mechanism: Short NDP Feedback in 802.11ax for On Channel Availability Indication</vt:lpstr>
      <vt:lpstr>Proposed Short NDP Sequence with 11az-based MU Measurement Sequence</vt:lpstr>
      <vt:lpstr>Summary</vt:lpstr>
      <vt:lpstr>Straw poll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194</cp:revision>
  <cp:lastPrinted>2013-07-10T22:27:23Z</cp:lastPrinted>
  <dcterms:created xsi:type="dcterms:W3CDTF">2009-11-13T19:11:16Z</dcterms:created>
  <dcterms:modified xsi:type="dcterms:W3CDTF">2017-04-19T13:56:35Z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