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55" r:id="rId18"/>
    <p:sldId id="320" r:id="rId19"/>
    <p:sldId id="351" r:id="rId20"/>
    <p:sldId id="353" r:id="rId21"/>
    <p:sldId id="354" r:id="rId22"/>
    <p:sldId id="359" r:id="rId23"/>
    <p:sldId id="323" r:id="rId24"/>
    <p:sldId id="280"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7" d="100"/>
          <a:sy n="97" d="100"/>
        </p:scale>
        <p:origin x="46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802.11-17/0556r3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436-01-0arc-yang-modelling-and-netconf-protocol-discussion.pptx" TargetMode="External"/><Relationship Id="rId5" Type="http://schemas.openxmlformats.org/officeDocument/2006/relationships/hyperlink" Target="https://mentor.ieee.org/802.11/dcn/09/11-09-0533-01-0arc-recomendation-re-mib-types-and-usage.ppt"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7/11-17-0475-03-0arc-mib-pattern-analysis.xls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531-00-0arc-arc-sc-march-2017-meeting-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3-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2017-05-11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27"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1800" dirty="0">
                <a:solidFill>
                  <a:srgbClr val="000000"/>
                </a:solidFill>
              </a:rPr>
              <a:t>Tuesday, May 9, AM2  </a:t>
            </a:r>
            <a:endParaRPr lang="en-US" sz="1400" dirty="0"/>
          </a:p>
          <a:p>
            <a:pPr eaLnBrk="1" hangingPunct="1">
              <a:lnSpc>
                <a:spcPct val="90000"/>
              </a:lnSpc>
              <a:defRPr/>
            </a:pPr>
            <a:r>
              <a:rPr lang="en-US" sz="1400" dirty="0"/>
              <a:t>Administrative: Minutes</a:t>
            </a:r>
          </a:p>
          <a:p>
            <a:pPr marL="342900" lvl="1" indent="-342900" eaLnBrk="1" hangingPunct="1">
              <a:lnSpc>
                <a:spcPct val="90000"/>
              </a:lnSpc>
              <a:buFontTx/>
              <a:buChar char="•"/>
              <a:defRPr/>
            </a:pPr>
            <a:r>
              <a:rPr lang="en-US" sz="1400" b="1" dirty="0"/>
              <a:t>IEEE 1588 mapping to IEEE 802.11</a:t>
            </a:r>
          </a:p>
          <a:p>
            <a:pPr marL="342900" lvl="1" indent="-342900" eaLnBrk="1" hangingPunct="1">
              <a:lnSpc>
                <a:spcPct val="90000"/>
              </a:lnSpc>
              <a:buFontTx/>
              <a:buChar char="•"/>
              <a:defRPr/>
            </a:pPr>
            <a:r>
              <a:rPr lang="en-US" sz="1400" b="1" dirty="0"/>
              <a:t>802 activities</a:t>
            </a:r>
          </a:p>
          <a:p>
            <a:pPr marL="342900" lvl="1" indent="-342900" eaLnBrk="1" hangingPunct="1">
              <a:lnSpc>
                <a:spcPct val="90000"/>
              </a:lnSpc>
              <a:buFontTx/>
              <a:buChar char="•"/>
              <a:defRPr/>
            </a:pPr>
            <a:r>
              <a:rPr lang="en-US" sz="1400" b="1" dirty="0"/>
              <a:t>IETF/802 coordination</a:t>
            </a:r>
            <a:endParaRPr lang="en-US" sz="1400" dirty="0"/>
          </a:p>
          <a:p>
            <a:pPr marL="342900" lvl="1" indent="-342900" eaLnBrk="1" hangingPunct="1">
              <a:lnSpc>
                <a:spcPct val="90000"/>
              </a:lnSpc>
              <a:spcBef>
                <a:spcPts val="432"/>
              </a:spcBef>
              <a:buFont typeface="Arial" pitchFamily="34" charset="0"/>
              <a:buChar char="•"/>
              <a:defRPr/>
            </a:pPr>
            <a:r>
              <a:rPr lang="en-US" sz="1400" b="1" dirty="0"/>
              <a:t>MIB attributes Design Pattern - </a:t>
            </a:r>
            <a:r>
              <a:rPr lang="en-US" sz="1400" dirty="0">
                <a:hlinkClick r:id="rId3"/>
              </a:rPr>
              <a:t>11-15/0355r4</a:t>
            </a:r>
            <a:r>
              <a:rPr lang="en-US" sz="1400" dirty="0"/>
              <a:t>, </a:t>
            </a:r>
            <a:r>
              <a:rPr lang="en-US" sz="1400" dirty="0">
                <a:hlinkClick r:id="rId4"/>
              </a:rPr>
              <a:t>11-17/0475r3</a:t>
            </a:r>
            <a:r>
              <a:rPr lang="en-US" sz="1400" dirty="0"/>
              <a:t>, </a:t>
            </a:r>
            <a:r>
              <a:rPr lang="en-US" sz="1400" dirty="0">
                <a:hlinkClick r:id="rId5"/>
              </a:rPr>
              <a:t>11-09/0533r1</a:t>
            </a:r>
            <a:r>
              <a:rPr lang="en-US" sz="1400" dirty="0"/>
              <a:t> </a:t>
            </a:r>
          </a:p>
          <a:p>
            <a:pPr marL="342900" lvl="1" indent="-342900" eaLnBrk="1" hangingPunct="1">
              <a:lnSpc>
                <a:spcPct val="90000"/>
              </a:lnSpc>
              <a:buFont typeface="Arial" pitchFamily="34" charset="0"/>
              <a:buChar char="•"/>
              <a:defRPr/>
            </a:pPr>
            <a:r>
              <a:rPr lang="en-US" sz="1400" b="1" dirty="0"/>
              <a:t>YANG/NETCONF modeling discussions – </a:t>
            </a:r>
            <a:r>
              <a:rPr lang="en-US" sz="1400" dirty="0">
                <a:hlinkClick r:id="rId6"/>
              </a:rPr>
              <a:t>11-16/1436r1</a:t>
            </a:r>
            <a:r>
              <a:rPr lang="en-US" sz="1400" dirty="0"/>
              <a:t> </a:t>
            </a:r>
          </a:p>
          <a:p>
            <a:pPr marL="342900" lvl="1" indent="-342900" eaLnBrk="1" hangingPunct="1">
              <a:lnSpc>
                <a:spcPct val="90000"/>
              </a:lnSpc>
              <a:buFont typeface="Arial" pitchFamily="34" charset="0"/>
              <a:buChar char="•"/>
              <a:defRPr/>
            </a:pPr>
            <a:r>
              <a:rPr lang="en-US" sz="1400" b="1" dirty="0"/>
              <a:t>AP/DS/Portal architecture and 802 and GLK concepts - </a:t>
            </a:r>
            <a:r>
              <a:rPr lang="en-US" altLang="en-US" sz="1400" dirty="0">
                <a:hlinkClick r:id="rId7"/>
              </a:rPr>
              <a:t>11-17/0136r2</a:t>
            </a:r>
            <a:r>
              <a:rPr lang="en-US" sz="1400" b="1" dirty="0"/>
              <a:t>, </a:t>
            </a:r>
            <a:r>
              <a:rPr lang="en-US" sz="1400" dirty="0">
                <a:hlinkClick r:id="rId8"/>
              </a:rPr>
              <a:t>11-16/0720r0</a:t>
            </a:r>
            <a:r>
              <a:rPr lang="en-US" sz="1400" b="1" dirty="0"/>
              <a:t>, </a:t>
            </a:r>
            <a:r>
              <a:rPr lang="en-US" sz="1400" dirty="0">
                <a:hlinkClick r:id="rId9"/>
              </a:rPr>
              <a:t>11-15/0454r0</a:t>
            </a:r>
            <a:r>
              <a:rPr lang="en-US" sz="1400" b="1" dirty="0"/>
              <a:t>, </a:t>
            </a:r>
            <a:r>
              <a:rPr lang="en-US" sz="1400" dirty="0">
                <a:hlinkClick r:id="rId10"/>
              </a:rPr>
              <a:t>11-14/1213r1</a:t>
            </a:r>
            <a:r>
              <a:rPr lang="en-US" sz="1400" b="1" dirty="0"/>
              <a:t> (slides 9-11)</a:t>
            </a:r>
          </a:p>
          <a:p>
            <a:pPr marL="342900" lvl="1" indent="-342900" eaLnBrk="1" hangingPunct="1">
              <a:lnSpc>
                <a:spcPct val="90000"/>
              </a:lnSpc>
              <a:buFont typeface="Arial" pitchFamily="34" charset="0"/>
              <a:buChar char="•"/>
              <a:defRPr/>
            </a:pPr>
            <a:r>
              <a:rPr lang="en-US" sz="1400" b="1" dirty="0"/>
              <a:t>“What is an ESS?”</a:t>
            </a:r>
            <a:endParaRPr lang="en-US" sz="1400" dirty="0"/>
          </a:p>
          <a:p>
            <a:pPr marL="0" indent="0" eaLnBrk="1" hangingPunct="1">
              <a:lnSpc>
                <a:spcPct val="90000"/>
              </a:lnSpc>
              <a:buNone/>
              <a:defRPr/>
            </a:pPr>
            <a:r>
              <a:rPr lang="en-US" sz="1800" dirty="0">
                <a:solidFill>
                  <a:srgbClr val="000000"/>
                </a:solidFill>
              </a:rPr>
              <a:t>Wednesday, May 10, AM1  </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Tx/>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buFontTx/>
              <a:buChar char="•"/>
              <a:defRPr/>
            </a:pPr>
            <a:r>
              <a:rPr lang="en-US" sz="1400" b="1" dirty="0"/>
              <a:t>“What is an ESS?” (</a:t>
            </a:r>
            <a:r>
              <a:rPr lang="en-US" sz="1400" b="1" dirty="0" err="1"/>
              <a:t>cont</a:t>
            </a:r>
            <a:r>
              <a:rPr lang="en-US" sz="1400" b="1" dirty="0"/>
              <a:t>)</a:t>
            </a:r>
          </a:p>
          <a:p>
            <a:pPr marL="0" lvl="1" indent="0" eaLnBrk="1" hangingPunct="1">
              <a:lnSpc>
                <a:spcPct val="90000"/>
              </a:lnSpc>
              <a:buNone/>
              <a:defRPr/>
            </a:pPr>
            <a:r>
              <a:rPr lang="en-US" sz="1800" b="1" dirty="0">
                <a:solidFill>
                  <a:srgbClr val="000000"/>
                </a:solidFill>
                <a:ea typeface="+mn-ea"/>
                <a:cs typeface="+mn-cs"/>
              </a:rPr>
              <a:t>Thursday, May 11, AM1</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“What is an ESS?”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Future sessions / SC activities</a:t>
            </a:r>
          </a:p>
          <a:p>
            <a:pPr marL="342900" lvl="1" indent="-342900" eaLnBrk="1" hangingPunct="1">
              <a:lnSpc>
                <a:spcPct val="90000"/>
              </a:lnSpc>
              <a:spcBef>
                <a:spcPts val="432"/>
              </a:spcBef>
              <a:buFont typeface="Arial" pitchFamily="34" charset="0"/>
              <a:buChar char="•"/>
              <a:defRPr/>
            </a:pPr>
            <a:endParaRPr lang="en-US"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Minutes: </a:t>
            </a:r>
            <a:r>
              <a:rPr lang="en-US" altLang="en-US" dirty="0">
                <a:hlinkClick r:id="rId3"/>
              </a:rPr>
              <a:t>https://mentor.ieee.org/802.11/dcn/17/11-17-0531-00-0arc-arc-sc-march-2017-meeting-minutes.docx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Other?</a:t>
            </a:r>
          </a:p>
          <a:p>
            <a:pPr lvl="2"/>
            <a:r>
              <a:rPr lang="en-US" altLang="en-US" sz="1600" dirty="0"/>
              <a:t>Last IETF meeting: 26-31 March.  Next meeting: ??</a:t>
            </a:r>
          </a:p>
          <a:p>
            <a:pPr lvl="2"/>
            <a:r>
              <a:rPr lang="en-US" altLang="en-US" sz="1600" dirty="0"/>
              <a:t>EC Standing Committee, last meeting: March plenary.  Next meeting: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https://mentor.ieee.org/802.11/dcn/17/11-17-0475-03-0arc-mib-pattern-analysis.xlsx</a:t>
            </a:r>
            <a:r>
              <a:rPr lang="en-US" altLang="en-US" sz="20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2017, Daejeon, South Korea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10</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May 11</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endParaRPr lang="en-US" altLang="en-US" kern="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solidFill>
                  <a:srgbClr val="FF0000"/>
                </a:solidFill>
              </a:rPr>
              <a:t>802.1ASrev use of FTM</a:t>
            </a:r>
          </a:p>
          <a:p>
            <a:pPr>
              <a:defRPr/>
            </a:pPr>
            <a:r>
              <a:rPr lang="en-US" sz="2000" dirty="0">
                <a:solidFill>
                  <a:srgbClr val="FF0000"/>
                </a:solidFill>
              </a:rPr>
              <a:t>Investigation of WUR architecture topics; may lead into “split” PHYs (LC, 28 GHz (</a:t>
            </a:r>
            <a:r>
              <a:rPr lang="en-US" sz="2000" dirty="0" err="1">
                <a:solidFill>
                  <a:srgbClr val="FF0000"/>
                </a:solidFill>
              </a:rPr>
              <a:t>Phazr</a:t>
            </a:r>
            <a:r>
              <a:rPr lang="en-US" sz="2000" dirty="0">
                <a:solidFill>
                  <a:srgbClr val="FF0000"/>
                </a:solidFill>
              </a:rPr>
              <a:t>))</a:t>
            </a:r>
            <a:endParaRPr lang="en-US" sz="2000" dirty="0"/>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a:t>
            </a:r>
            <a:r>
              <a:rPr lang="en-US" altLang="en-US" dirty="0">
                <a:solidFill>
                  <a:srgbClr val="FF0000"/>
                </a:solidFill>
              </a:rPr>
              <a:t>three</a:t>
            </a:r>
            <a:r>
              <a:rPr lang="en-US" altLang="en-US" dirty="0"/>
              <a:t>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strike="sngStrike" dirty="0" err="1"/>
              <a:t>TGak</a:t>
            </a:r>
            <a:r>
              <a:rPr lang="en-US" altLang="en-US" strike="sngStrike" dirty="0"/>
              <a:t>?  </a:t>
            </a:r>
            <a:r>
              <a:rPr lang="en-US" altLang="en-US" strike="sngStrike" dirty="0" err="1"/>
              <a:t>TGaq</a:t>
            </a:r>
            <a:r>
              <a:rPr lang="en-US" altLang="en-US" strike="sngStrike" dirty="0"/>
              <a:t>? 802.1?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Plan for two, one-hour.  May 30, Jun 27, 9am ET</a:t>
            </a:r>
          </a:p>
          <a:p>
            <a:pPr lvl="1" eaLnBrk="1" hangingPunct="1"/>
            <a:r>
              <a:rPr lang="en-US" altLang="en-US" dirty="0"/>
              <a:t>May schedule others with 10 days notice if discussion warrants</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9</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25689</TotalTime>
  <Words>1529</Words>
  <Application>Microsoft Office PowerPoint</Application>
  <PresentationFormat>On-screen Show (4:3)</PresentationFormat>
  <Paragraphs>219</Paragraphs>
  <Slides>25</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MS Gothic</vt:lpstr>
      <vt:lpstr>MS PGothic</vt:lpstr>
      <vt:lpstr>Arial</vt:lpstr>
      <vt:lpstr>Helvetica</vt:lpstr>
      <vt:lpstr>Monotype Sorts</vt:lpstr>
      <vt:lpstr>Times New Roman</vt:lpstr>
      <vt:lpstr>802-11-Submission</vt:lpstr>
      <vt:lpstr>Document</vt:lpstr>
      <vt:lpstr>ARC-SC-agenda-May-2017 </vt:lpstr>
      <vt:lpstr>Abstract</vt:lpstr>
      <vt:lpstr>IEEE 802.11   Architecture Standing Committee</vt:lpstr>
      <vt:lpstr>Tuesday, May 9th,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2017</vt:lpstr>
      <vt:lpstr>ARC Minutes</vt:lpstr>
      <vt:lpstr>IEEE 1588 mapping to IEEE 802.11</vt:lpstr>
      <vt:lpstr>IEEE 802 activities directly related to IEEE 802.11 ARC</vt:lpstr>
      <vt:lpstr>IETF/802 coordination </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May 10th, AM1</vt:lpstr>
      <vt:lpstr>Thursday, May 11th, AM1</vt:lpstr>
      <vt:lpstr>ARC Future Activities &amp; sessions</vt:lpstr>
      <vt:lpstr>Planning for July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473</cp:revision>
  <cp:lastPrinted>1998-02-10T13:28:06Z</cp:lastPrinted>
  <dcterms:created xsi:type="dcterms:W3CDTF">2009-07-15T16:38:20Z</dcterms:created>
  <dcterms:modified xsi:type="dcterms:W3CDTF">2017-05-11T01:50:00Z</dcterms:modified>
</cp:coreProperties>
</file>